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3"/>
    <p:sldId id="264" r:id="rId4"/>
    <p:sldId id="265" r:id="rId5"/>
    <p:sldId id="266" r:id="rId6"/>
    <p:sldId id="256" r:id="rId7"/>
    <p:sldId id="260" r:id="rId8"/>
    <p:sldId id="261" r:id="rId9"/>
    <p:sldId id="262" r:id="rId10"/>
    <p:sldId id="257" r:id="rId11"/>
    <p:sldId id="25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l\OneDrive\Documents\Expectativas%20de%20inflaci&#243;n%20y%20otros\IEBU%20consolidado%202005%20a%202024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Dell\OneDrive\Documents\Expectativas%20de%20inflaci&#243;n%20y%20otros\IEBU%20consolidado%202005%20a%202024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Dell\OneDrive\Documents\Expectativas%20de%20inflaci&#243;n%20y%20otros\IEBU%20consolidado%202005%20a%20202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000" b="1" i="0" u="none" strike="noStrike" baseline="0">
                <a:solidFill>
                  <a:srgbClr val="333333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IEBU</a:t>
            </a:r>
            <a:r>
              <a:rPr lang="es-ES" altLang="en-US" sz="2000" b="1" i="0" u="none" strike="noStrike" baseline="0">
                <a:solidFill>
                  <a:srgbClr val="333333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Industria exportadora</a:t>
            </a:r>
            <a:endParaRPr lang="es-ES" sz="2000" b="1" i="0" u="none" strike="noStrike" baseline="0">
              <a:solidFill>
                <a:srgbClr val="333333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altLang="en-US" sz="2000" b="1" i="0" u="none" strike="noStrike" baseline="0">
                <a:solidFill>
                  <a:srgbClr val="333333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(serie base 2016=100 con empalme serie base 2005)</a:t>
            </a:r>
            <a:endParaRPr lang="es-ES" altLang="en-US" sz="1100" b="0" i="0" u="none" strike="noStrike" baseline="0">
              <a:solidFill>
                <a:srgbClr val="00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"IEBU"</c:f>
              <c:strCache>
                <c:ptCount val="1"/>
                <c:pt idx="0">
                  <c:v>IEBU</c:v>
                </c:pt>
              </c:strCache>
            </c:strRef>
          </c:tx>
          <c:spPr>
            <a:ln w="28575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dLbls>
            <c:delete val="1"/>
          </c:dLbls>
          <c:trendline>
            <c:spPr>
              <a:ln w="28575" cap="rnd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</a:ln>
              <a:effectLst/>
            </c:spPr>
            <c:trendlineType val="movingAvg"/>
            <c:period val="12"/>
            <c:dispRSqr val="0"/>
            <c:dispEq val="0"/>
          </c:trendline>
          <c:cat>
            <c:numRef>
              <c:f>'[IEBU consolidado 2005 a 2024.xls]Hoja1'!$B$17:$B$254</c:f>
              <c:numCache>
                <c:formatCode>mmm\-yy</c:formatCode>
                <c:ptCount val="238"/>
                <c:pt idx="0" c:formatCode="mmm\-yy">
                  <c:v>38353</c:v>
                </c:pt>
                <c:pt idx="1" c:formatCode="mmm\-yy">
                  <c:v>38384</c:v>
                </c:pt>
                <c:pt idx="2" c:formatCode="mmm\-yy">
                  <c:v>38412</c:v>
                </c:pt>
                <c:pt idx="3" c:formatCode="mmm\-yy">
                  <c:v>38443</c:v>
                </c:pt>
                <c:pt idx="4" c:formatCode="mmm\-yy">
                  <c:v>38473</c:v>
                </c:pt>
                <c:pt idx="5" c:formatCode="mmm\-yy">
                  <c:v>38504</c:v>
                </c:pt>
                <c:pt idx="6" c:formatCode="mmm\-yy">
                  <c:v>38534</c:v>
                </c:pt>
                <c:pt idx="7" c:formatCode="mmm\-yy">
                  <c:v>38565</c:v>
                </c:pt>
                <c:pt idx="8" c:formatCode="mmm\-yy">
                  <c:v>38596</c:v>
                </c:pt>
                <c:pt idx="9" c:formatCode="mmm\-yy">
                  <c:v>38626</c:v>
                </c:pt>
                <c:pt idx="10" c:formatCode="mmm\-yy">
                  <c:v>38657</c:v>
                </c:pt>
                <c:pt idx="11" c:formatCode="mmm\-yy">
                  <c:v>38687</c:v>
                </c:pt>
                <c:pt idx="12" c:formatCode="mmm\-yy">
                  <c:v>38718</c:v>
                </c:pt>
                <c:pt idx="13" c:formatCode="mmm\-yy">
                  <c:v>38749</c:v>
                </c:pt>
                <c:pt idx="14" c:formatCode="mmm\-yy">
                  <c:v>38777</c:v>
                </c:pt>
                <c:pt idx="15" c:formatCode="mmm\-yy">
                  <c:v>38808</c:v>
                </c:pt>
                <c:pt idx="16" c:formatCode="mmm\-yy">
                  <c:v>38838</c:v>
                </c:pt>
                <c:pt idx="17" c:formatCode="mmm\-yy">
                  <c:v>38869</c:v>
                </c:pt>
                <c:pt idx="18" c:formatCode="mmm\-yy">
                  <c:v>38899</c:v>
                </c:pt>
                <c:pt idx="19" c:formatCode="mmm\-yy">
                  <c:v>38930</c:v>
                </c:pt>
                <c:pt idx="20" c:formatCode="mmm\-yy">
                  <c:v>38961</c:v>
                </c:pt>
                <c:pt idx="21" c:formatCode="mmm\-yy">
                  <c:v>38991</c:v>
                </c:pt>
                <c:pt idx="22" c:formatCode="mmm\-yy">
                  <c:v>39022</c:v>
                </c:pt>
                <c:pt idx="23" c:formatCode="mmm\-yy">
                  <c:v>39052</c:v>
                </c:pt>
                <c:pt idx="24" c:formatCode="mmm\-yy">
                  <c:v>39083</c:v>
                </c:pt>
                <c:pt idx="25" c:formatCode="mmm\-yy">
                  <c:v>39114</c:v>
                </c:pt>
                <c:pt idx="26" c:formatCode="mmm\-yy">
                  <c:v>39142</c:v>
                </c:pt>
                <c:pt idx="27" c:formatCode="mmm\-yy">
                  <c:v>39173</c:v>
                </c:pt>
                <c:pt idx="28" c:formatCode="mmm\-yy">
                  <c:v>39203</c:v>
                </c:pt>
                <c:pt idx="29" c:formatCode="mmm\-yy">
                  <c:v>39234</c:v>
                </c:pt>
                <c:pt idx="30" c:formatCode="mmm\-yy">
                  <c:v>39264</c:v>
                </c:pt>
                <c:pt idx="31" c:formatCode="mmm\-yy">
                  <c:v>39295</c:v>
                </c:pt>
                <c:pt idx="32" c:formatCode="mmm\-yy">
                  <c:v>39326</c:v>
                </c:pt>
                <c:pt idx="33" c:formatCode="mmm\-yy">
                  <c:v>39356</c:v>
                </c:pt>
                <c:pt idx="34" c:formatCode="mmm\-yy">
                  <c:v>39387</c:v>
                </c:pt>
                <c:pt idx="35" c:formatCode="mmm\-yy">
                  <c:v>39417</c:v>
                </c:pt>
                <c:pt idx="36" c:formatCode="mmm\-yy">
                  <c:v>39448</c:v>
                </c:pt>
                <c:pt idx="37" c:formatCode="mmm\-yy">
                  <c:v>39479</c:v>
                </c:pt>
                <c:pt idx="38" c:formatCode="mmm\-yy">
                  <c:v>39508</c:v>
                </c:pt>
                <c:pt idx="39" c:formatCode="mmm\-yy">
                  <c:v>39539</c:v>
                </c:pt>
                <c:pt idx="40" c:formatCode="mmm\-yy">
                  <c:v>39569</c:v>
                </c:pt>
                <c:pt idx="41" c:formatCode="mmm\-yy">
                  <c:v>39600</c:v>
                </c:pt>
                <c:pt idx="42" c:formatCode="mmm\-yy">
                  <c:v>39630</c:v>
                </c:pt>
                <c:pt idx="43" c:formatCode="mmm\-yy">
                  <c:v>39661</c:v>
                </c:pt>
                <c:pt idx="44" c:formatCode="mmm\-yy">
                  <c:v>39692</c:v>
                </c:pt>
                <c:pt idx="45" c:formatCode="mmm\-yy">
                  <c:v>39722</c:v>
                </c:pt>
                <c:pt idx="46" c:formatCode="mmm\-yy">
                  <c:v>39753</c:v>
                </c:pt>
                <c:pt idx="47" c:formatCode="mmm\-yy">
                  <c:v>39783</c:v>
                </c:pt>
                <c:pt idx="48" c:formatCode="mmm\-yy">
                  <c:v>39814</c:v>
                </c:pt>
                <c:pt idx="49" c:formatCode="mmm\-yy">
                  <c:v>39845</c:v>
                </c:pt>
                <c:pt idx="50" c:formatCode="mmm\-yy">
                  <c:v>39873</c:v>
                </c:pt>
                <c:pt idx="51" c:formatCode="mmm\-yy">
                  <c:v>39904</c:v>
                </c:pt>
                <c:pt idx="52" c:formatCode="mmm\-yy">
                  <c:v>39934</c:v>
                </c:pt>
                <c:pt idx="53" c:formatCode="mmm\-yy">
                  <c:v>39965</c:v>
                </c:pt>
                <c:pt idx="54" c:formatCode="mmm\-yy">
                  <c:v>39995</c:v>
                </c:pt>
                <c:pt idx="55" c:formatCode="mmm\-yy">
                  <c:v>40026</c:v>
                </c:pt>
                <c:pt idx="56" c:formatCode="mmm\-yy">
                  <c:v>40057</c:v>
                </c:pt>
                <c:pt idx="57" c:formatCode="mmm\-yy">
                  <c:v>40087</c:v>
                </c:pt>
                <c:pt idx="58" c:formatCode="mmm\-yy">
                  <c:v>40118</c:v>
                </c:pt>
                <c:pt idx="59" c:formatCode="mmm\-yy">
                  <c:v>40148</c:v>
                </c:pt>
                <c:pt idx="60" c:formatCode="mmm\-yy">
                  <c:v>40179</c:v>
                </c:pt>
                <c:pt idx="61" c:formatCode="mmm\-yy">
                  <c:v>40210</c:v>
                </c:pt>
                <c:pt idx="62" c:formatCode="mmm\-yy">
                  <c:v>40238</c:v>
                </c:pt>
                <c:pt idx="63" c:formatCode="mmm\-yy">
                  <c:v>40269</c:v>
                </c:pt>
                <c:pt idx="64" c:formatCode="mmm\-yy">
                  <c:v>40299</c:v>
                </c:pt>
                <c:pt idx="65" c:formatCode="mmm\-yy">
                  <c:v>40330</c:v>
                </c:pt>
                <c:pt idx="66" c:formatCode="mmm\-yy">
                  <c:v>40360</c:v>
                </c:pt>
                <c:pt idx="67" c:formatCode="mmm\-yy">
                  <c:v>40391</c:v>
                </c:pt>
                <c:pt idx="68" c:formatCode="mmm\-yy">
                  <c:v>40422</c:v>
                </c:pt>
                <c:pt idx="69" c:formatCode="mmm\-yy">
                  <c:v>40452</c:v>
                </c:pt>
                <c:pt idx="70" c:formatCode="mmm\-yy">
                  <c:v>40483</c:v>
                </c:pt>
                <c:pt idx="71" c:formatCode="mmm\-yy">
                  <c:v>40513</c:v>
                </c:pt>
                <c:pt idx="72" c:formatCode="mmm\-yy">
                  <c:v>40544</c:v>
                </c:pt>
                <c:pt idx="73" c:formatCode="mmm\-yy">
                  <c:v>40575</c:v>
                </c:pt>
                <c:pt idx="74" c:formatCode="mmm\-yy">
                  <c:v>40603</c:v>
                </c:pt>
                <c:pt idx="75" c:formatCode="mmm\-yy">
                  <c:v>40634</c:v>
                </c:pt>
                <c:pt idx="76" c:formatCode="mmm\-yy">
                  <c:v>40664</c:v>
                </c:pt>
                <c:pt idx="77" c:formatCode="mmm\-yy">
                  <c:v>40695</c:v>
                </c:pt>
                <c:pt idx="78" c:formatCode="mmm\-yy">
                  <c:v>40725</c:v>
                </c:pt>
                <c:pt idx="79" c:formatCode="mmm\-yy">
                  <c:v>40756</c:v>
                </c:pt>
                <c:pt idx="80" c:formatCode="mmm\-yy">
                  <c:v>40787</c:v>
                </c:pt>
                <c:pt idx="81" c:formatCode="mmm\-yy">
                  <c:v>40817</c:v>
                </c:pt>
                <c:pt idx="82" c:formatCode="mmm\-yy">
                  <c:v>40848</c:v>
                </c:pt>
                <c:pt idx="83" c:formatCode="mmm\-yy">
                  <c:v>40878</c:v>
                </c:pt>
                <c:pt idx="84" c:formatCode="mmm\-yy">
                  <c:v>40909</c:v>
                </c:pt>
                <c:pt idx="85" c:formatCode="mmm\-yy">
                  <c:v>40940</c:v>
                </c:pt>
                <c:pt idx="86" c:formatCode="mmm\-yy">
                  <c:v>40969</c:v>
                </c:pt>
                <c:pt idx="87" c:formatCode="mmm\-yy">
                  <c:v>41000</c:v>
                </c:pt>
                <c:pt idx="88" c:formatCode="mmm\-yy">
                  <c:v>41030</c:v>
                </c:pt>
                <c:pt idx="89" c:formatCode="mmm\-yy">
                  <c:v>41061</c:v>
                </c:pt>
                <c:pt idx="90" c:formatCode="mmm\-yy">
                  <c:v>41091</c:v>
                </c:pt>
                <c:pt idx="91" c:formatCode="mmm\-yy">
                  <c:v>41122</c:v>
                </c:pt>
                <c:pt idx="92" c:formatCode="mmm\-yy">
                  <c:v>41153</c:v>
                </c:pt>
                <c:pt idx="93" c:formatCode="mmm\-yy">
                  <c:v>41183</c:v>
                </c:pt>
                <c:pt idx="94" c:formatCode="mmm\-yy">
                  <c:v>41214</c:v>
                </c:pt>
                <c:pt idx="95" c:formatCode="mmm\-yy">
                  <c:v>41244</c:v>
                </c:pt>
                <c:pt idx="96" c:formatCode="mmm\-yy">
                  <c:v>41275</c:v>
                </c:pt>
                <c:pt idx="97" c:formatCode="mmm\-yy">
                  <c:v>41306</c:v>
                </c:pt>
                <c:pt idx="98" c:formatCode="mmm\-yy">
                  <c:v>41334</c:v>
                </c:pt>
                <c:pt idx="99" c:formatCode="mmm\-yy">
                  <c:v>41365</c:v>
                </c:pt>
                <c:pt idx="100" c:formatCode="mmm\-yy">
                  <c:v>41395</c:v>
                </c:pt>
                <c:pt idx="101" c:formatCode="mmm\-yy">
                  <c:v>41426</c:v>
                </c:pt>
                <c:pt idx="102" c:formatCode="mmm\-yy">
                  <c:v>41456</c:v>
                </c:pt>
                <c:pt idx="103" c:formatCode="mmm\-yy">
                  <c:v>41487</c:v>
                </c:pt>
                <c:pt idx="104" c:formatCode="mmm\-yy">
                  <c:v>41518</c:v>
                </c:pt>
                <c:pt idx="105" c:formatCode="mmm\-yy">
                  <c:v>41548</c:v>
                </c:pt>
                <c:pt idx="106" c:formatCode="mmm\-yy">
                  <c:v>41579</c:v>
                </c:pt>
                <c:pt idx="107" c:formatCode="mmm\-yy">
                  <c:v>41609</c:v>
                </c:pt>
                <c:pt idx="108" c:formatCode="mmm\-yy">
                  <c:v>41640</c:v>
                </c:pt>
                <c:pt idx="109" c:formatCode="mmm\-yy">
                  <c:v>41671</c:v>
                </c:pt>
                <c:pt idx="110" c:formatCode="mmm\-yy">
                  <c:v>41699</c:v>
                </c:pt>
                <c:pt idx="111" c:formatCode="mmm\-yy">
                  <c:v>41730</c:v>
                </c:pt>
                <c:pt idx="112" c:formatCode="mmm\-yy">
                  <c:v>41760</c:v>
                </c:pt>
                <c:pt idx="113" c:formatCode="mmm\-yy">
                  <c:v>41791</c:v>
                </c:pt>
                <c:pt idx="114" c:formatCode="mmm\-yy">
                  <c:v>41821</c:v>
                </c:pt>
                <c:pt idx="115" c:formatCode="mmm\-yy">
                  <c:v>41852</c:v>
                </c:pt>
                <c:pt idx="116" c:formatCode="mmm\-yy">
                  <c:v>41883</c:v>
                </c:pt>
                <c:pt idx="117" c:formatCode="mmm\-yy">
                  <c:v>41913</c:v>
                </c:pt>
                <c:pt idx="118" c:formatCode="mmm\-yy">
                  <c:v>41944</c:v>
                </c:pt>
                <c:pt idx="119" c:formatCode="mmm\-yy">
                  <c:v>41974</c:v>
                </c:pt>
                <c:pt idx="120" c:formatCode="mmm\-yy">
                  <c:v>42005</c:v>
                </c:pt>
                <c:pt idx="121" c:formatCode="mmm\-yy">
                  <c:v>42036</c:v>
                </c:pt>
                <c:pt idx="122" c:formatCode="mmm\-yy">
                  <c:v>42064</c:v>
                </c:pt>
                <c:pt idx="123" c:formatCode="mmm\-yy">
                  <c:v>42095</c:v>
                </c:pt>
                <c:pt idx="124" c:formatCode="mmm\-yy">
                  <c:v>42125</c:v>
                </c:pt>
                <c:pt idx="125" c:formatCode="mmm\-yy">
                  <c:v>42156</c:v>
                </c:pt>
                <c:pt idx="126" c:formatCode="mmm\-yy">
                  <c:v>42186</c:v>
                </c:pt>
                <c:pt idx="127" c:formatCode="mmm\-yy">
                  <c:v>42217</c:v>
                </c:pt>
                <c:pt idx="128" c:formatCode="mmm\-yy">
                  <c:v>42248</c:v>
                </c:pt>
                <c:pt idx="129" c:formatCode="mmm\-yy">
                  <c:v>42278</c:v>
                </c:pt>
                <c:pt idx="130" c:formatCode="mmm\-yy">
                  <c:v>42309</c:v>
                </c:pt>
                <c:pt idx="131" c:formatCode="mmm\-yy">
                  <c:v>42339</c:v>
                </c:pt>
                <c:pt idx="132" c:formatCode="mmm\-yy">
                  <c:v>42370</c:v>
                </c:pt>
                <c:pt idx="133" c:formatCode="mmm\-yy">
                  <c:v>42401</c:v>
                </c:pt>
                <c:pt idx="134" c:formatCode="mmm\-yy">
                  <c:v>42430</c:v>
                </c:pt>
                <c:pt idx="135" c:formatCode="mmm\-yy">
                  <c:v>42461</c:v>
                </c:pt>
                <c:pt idx="136" c:formatCode="mmm\-yy">
                  <c:v>42491</c:v>
                </c:pt>
                <c:pt idx="137" c:formatCode="mmm\-yy">
                  <c:v>42522</c:v>
                </c:pt>
                <c:pt idx="138" c:formatCode="mmm\-yy">
                  <c:v>42552</c:v>
                </c:pt>
                <c:pt idx="139" c:formatCode="mmm\-yy">
                  <c:v>42583</c:v>
                </c:pt>
                <c:pt idx="140" c:formatCode="mmm\-yy">
                  <c:v>42614</c:v>
                </c:pt>
                <c:pt idx="141" c:formatCode="mmm\-yy">
                  <c:v>42644</c:v>
                </c:pt>
                <c:pt idx="142" c:formatCode="mmm\-yy">
                  <c:v>42675</c:v>
                </c:pt>
                <c:pt idx="143" c:formatCode="mmm\-yy">
                  <c:v>42705</c:v>
                </c:pt>
                <c:pt idx="144" c:formatCode="mmm\-yy">
                  <c:v>42736</c:v>
                </c:pt>
                <c:pt idx="145" c:formatCode="mmm\-yy">
                  <c:v>42767</c:v>
                </c:pt>
                <c:pt idx="146" c:formatCode="mmm\-yy">
                  <c:v>42795</c:v>
                </c:pt>
                <c:pt idx="147" c:formatCode="mmm\-yy">
                  <c:v>42826</c:v>
                </c:pt>
                <c:pt idx="148" c:formatCode="mmm\-yy">
                  <c:v>42856</c:v>
                </c:pt>
                <c:pt idx="149" c:formatCode="mmm\-yy">
                  <c:v>42887</c:v>
                </c:pt>
                <c:pt idx="150" c:formatCode="mmm\-yy">
                  <c:v>42917</c:v>
                </c:pt>
                <c:pt idx="151" c:formatCode="mmm\-yy">
                  <c:v>42948</c:v>
                </c:pt>
                <c:pt idx="152" c:formatCode="mmm\-yy">
                  <c:v>42979</c:v>
                </c:pt>
                <c:pt idx="153" c:formatCode="mmm\-yy">
                  <c:v>43009</c:v>
                </c:pt>
                <c:pt idx="154" c:formatCode="mmm\-yy">
                  <c:v>43040</c:v>
                </c:pt>
                <c:pt idx="155" c:formatCode="mmm\-yy">
                  <c:v>43070</c:v>
                </c:pt>
                <c:pt idx="156" c:formatCode="mmm\-yy">
                  <c:v>43101</c:v>
                </c:pt>
                <c:pt idx="157" c:formatCode="mmm\-yy">
                  <c:v>43132</c:v>
                </c:pt>
                <c:pt idx="158" c:formatCode="mmm\-yy">
                  <c:v>43160</c:v>
                </c:pt>
                <c:pt idx="159" c:formatCode="mmm\-yy">
                  <c:v>43191</c:v>
                </c:pt>
                <c:pt idx="160" c:formatCode="mmm\-yy">
                  <c:v>43221</c:v>
                </c:pt>
                <c:pt idx="161" c:formatCode="mmm\-yy">
                  <c:v>43252</c:v>
                </c:pt>
                <c:pt idx="162" c:formatCode="mmm\-yy">
                  <c:v>43282</c:v>
                </c:pt>
                <c:pt idx="163" c:formatCode="mmm\-yy">
                  <c:v>43313</c:v>
                </c:pt>
                <c:pt idx="164" c:formatCode="mmm\-yy">
                  <c:v>43344</c:v>
                </c:pt>
                <c:pt idx="165" c:formatCode="mmm\-yy">
                  <c:v>43374</c:v>
                </c:pt>
                <c:pt idx="166" c:formatCode="mmm\-yy">
                  <c:v>43405</c:v>
                </c:pt>
                <c:pt idx="167" c:formatCode="mmm\-yy">
                  <c:v>43435</c:v>
                </c:pt>
                <c:pt idx="168" c:formatCode="mmm\-yy">
                  <c:v>43466</c:v>
                </c:pt>
                <c:pt idx="169" c:formatCode="mmm\-yy">
                  <c:v>43497</c:v>
                </c:pt>
                <c:pt idx="170" c:formatCode="mmm\-yy">
                  <c:v>43525</c:v>
                </c:pt>
                <c:pt idx="171" c:formatCode="mmm\-yy">
                  <c:v>43556</c:v>
                </c:pt>
                <c:pt idx="172" c:formatCode="mmm\-yy">
                  <c:v>43586</c:v>
                </c:pt>
                <c:pt idx="173" c:formatCode="mmm\-yy">
                  <c:v>43617</c:v>
                </c:pt>
                <c:pt idx="174" c:formatCode="mmm\-yy">
                  <c:v>43647</c:v>
                </c:pt>
                <c:pt idx="175" c:formatCode="mmm\-yy">
                  <c:v>43678</c:v>
                </c:pt>
                <c:pt idx="176" c:formatCode="mmm\-yy">
                  <c:v>43709</c:v>
                </c:pt>
                <c:pt idx="177" c:formatCode="mmm\-yy">
                  <c:v>43739</c:v>
                </c:pt>
                <c:pt idx="178" c:formatCode="mmm\-yy">
                  <c:v>43770</c:v>
                </c:pt>
                <c:pt idx="179" c:formatCode="mmm\-yy">
                  <c:v>43800</c:v>
                </c:pt>
                <c:pt idx="180" c:formatCode="mmm\-yy">
                  <c:v>43831</c:v>
                </c:pt>
                <c:pt idx="181" c:formatCode="mmm\-yy">
                  <c:v>43862</c:v>
                </c:pt>
                <c:pt idx="182" c:formatCode="mmm\-yy">
                  <c:v>43891</c:v>
                </c:pt>
                <c:pt idx="183" c:formatCode="mmm\-yy">
                  <c:v>43922</c:v>
                </c:pt>
                <c:pt idx="184" c:formatCode="mmm\-yy">
                  <c:v>43952</c:v>
                </c:pt>
                <c:pt idx="185" c:formatCode="mmm\-yy">
                  <c:v>43983</c:v>
                </c:pt>
                <c:pt idx="186" c:formatCode="mmm\-yy">
                  <c:v>44013</c:v>
                </c:pt>
                <c:pt idx="187" c:formatCode="mmm\-yy">
                  <c:v>44044</c:v>
                </c:pt>
                <c:pt idx="188" c:formatCode="mmm\-yy">
                  <c:v>44075</c:v>
                </c:pt>
                <c:pt idx="189" c:formatCode="mmm\-yy">
                  <c:v>44105</c:v>
                </c:pt>
                <c:pt idx="190" c:formatCode="mmm\-yy">
                  <c:v>44136</c:v>
                </c:pt>
                <c:pt idx="191" c:formatCode="mmm\-yy">
                  <c:v>44166</c:v>
                </c:pt>
                <c:pt idx="192" c:formatCode="mmm\-yy">
                  <c:v>44197</c:v>
                </c:pt>
                <c:pt idx="193" c:formatCode="mmm\-yy">
                  <c:v>44228</c:v>
                </c:pt>
                <c:pt idx="194" c:formatCode="mmm\-yy">
                  <c:v>44256</c:v>
                </c:pt>
                <c:pt idx="195" c:formatCode="mmm\-yy">
                  <c:v>44287</c:v>
                </c:pt>
                <c:pt idx="196" c:formatCode="mmm\-yy">
                  <c:v>44317</c:v>
                </c:pt>
                <c:pt idx="197" c:formatCode="mmm\-yy">
                  <c:v>44348</c:v>
                </c:pt>
                <c:pt idx="198" c:formatCode="mmm\-yy">
                  <c:v>44378</c:v>
                </c:pt>
                <c:pt idx="199" c:formatCode="mmm\-yy">
                  <c:v>44409</c:v>
                </c:pt>
                <c:pt idx="200" c:formatCode="mmm\-yy">
                  <c:v>44440</c:v>
                </c:pt>
                <c:pt idx="201" c:formatCode="mmm\-yy">
                  <c:v>44470</c:v>
                </c:pt>
                <c:pt idx="202" c:formatCode="mmm\-yy">
                  <c:v>44501</c:v>
                </c:pt>
                <c:pt idx="203" c:formatCode="mmm\-yy">
                  <c:v>44531</c:v>
                </c:pt>
                <c:pt idx="204" c:formatCode="mmm\-yy">
                  <c:v>44562</c:v>
                </c:pt>
                <c:pt idx="205" c:formatCode="mmm\-yy">
                  <c:v>44593</c:v>
                </c:pt>
                <c:pt idx="206" c:formatCode="mmm\-yy">
                  <c:v>44621</c:v>
                </c:pt>
                <c:pt idx="207" c:formatCode="mmm\-yy">
                  <c:v>44652</c:v>
                </c:pt>
                <c:pt idx="208" c:formatCode="mmm\-yy">
                  <c:v>44682</c:v>
                </c:pt>
                <c:pt idx="209" c:formatCode="mmm\-yy">
                  <c:v>44713</c:v>
                </c:pt>
                <c:pt idx="210" c:formatCode="mmm\-yy">
                  <c:v>44743</c:v>
                </c:pt>
                <c:pt idx="211" c:formatCode="mmm\-yy">
                  <c:v>44774</c:v>
                </c:pt>
                <c:pt idx="212" c:formatCode="mmm\-yy">
                  <c:v>44805</c:v>
                </c:pt>
                <c:pt idx="213" c:formatCode="mmm\-yy">
                  <c:v>44835</c:v>
                </c:pt>
                <c:pt idx="214" c:formatCode="mmm\-yy">
                  <c:v>44866</c:v>
                </c:pt>
                <c:pt idx="215" c:formatCode="mmm\-yy">
                  <c:v>44896</c:v>
                </c:pt>
                <c:pt idx="216" c:formatCode="mmm\-yy">
                  <c:v>44927</c:v>
                </c:pt>
                <c:pt idx="217" c:formatCode="mmm\-yy">
                  <c:v>44958</c:v>
                </c:pt>
                <c:pt idx="218" c:formatCode="mmm\-yy">
                  <c:v>44986</c:v>
                </c:pt>
                <c:pt idx="219" c:formatCode="mmm\-yy">
                  <c:v>45017</c:v>
                </c:pt>
                <c:pt idx="220" c:formatCode="mmm\-yy">
                  <c:v>45047</c:v>
                </c:pt>
                <c:pt idx="221" c:formatCode="mmm\-yy">
                  <c:v>45078</c:v>
                </c:pt>
                <c:pt idx="222" c:formatCode="mmm\-yy">
                  <c:v>45108</c:v>
                </c:pt>
                <c:pt idx="223" c:formatCode="mmm\-yy">
                  <c:v>45139</c:v>
                </c:pt>
                <c:pt idx="224" c:formatCode="mmm\-yy">
                  <c:v>45170</c:v>
                </c:pt>
                <c:pt idx="225" c:formatCode="mmm\-yy">
                  <c:v>45200</c:v>
                </c:pt>
                <c:pt idx="226" c:formatCode="mmm\-yy">
                  <c:v>45231</c:v>
                </c:pt>
                <c:pt idx="227" c:formatCode="mmm\-yy">
                  <c:v>45261</c:v>
                </c:pt>
                <c:pt idx="228" c:formatCode="mmm\-yy">
                  <c:v>45292</c:v>
                </c:pt>
                <c:pt idx="229" c:formatCode="mmm\-yy">
                  <c:v>45323</c:v>
                </c:pt>
                <c:pt idx="230" c:formatCode="mmm\-yy">
                  <c:v>45352</c:v>
                </c:pt>
                <c:pt idx="231" c:formatCode="mmm\-yy">
                  <c:v>45383</c:v>
                </c:pt>
                <c:pt idx="232" c:formatCode="mmm\-yy">
                  <c:v>45413</c:v>
                </c:pt>
                <c:pt idx="233" c:formatCode="mmm\-yy">
                  <c:v>45444</c:v>
                </c:pt>
                <c:pt idx="234" c:formatCode="mmm\-yy">
                  <c:v>45474</c:v>
                </c:pt>
                <c:pt idx="235" c:formatCode="mmm\-yy">
                  <c:v>45505</c:v>
                </c:pt>
                <c:pt idx="236" c:formatCode="mmm\-yy">
                  <c:v>45536</c:v>
                </c:pt>
                <c:pt idx="237" c:formatCode="mmm\-yy">
                  <c:v>45566</c:v>
                </c:pt>
              </c:numCache>
            </c:numRef>
          </c:cat>
          <c:val>
            <c:numRef>
              <c:f>'[IEBU consolidado 2005 a 2024.xls]Hoja1'!$C$17:$C$258</c:f>
              <c:numCache>
                <c:formatCode>0.00</c:formatCode>
                <c:ptCount val="242"/>
                <c:pt idx="0">
                  <c:v>109.744278606965</c:v>
                </c:pt>
                <c:pt idx="1">
                  <c:v>109.015326429079</c:v>
                </c:pt>
                <c:pt idx="2">
                  <c:v>108.846294040004</c:v>
                </c:pt>
                <c:pt idx="3">
                  <c:v>108.413148542999</c:v>
                </c:pt>
                <c:pt idx="4">
                  <c:v>106.490405117271</c:v>
                </c:pt>
                <c:pt idx="5">
                  <c:v>105.307178393746</c:v>
                </c:pt>
                <c:pt idx="6">
                  <c:v>104.937420042644</c:v>
                </c:pt>
                <c:pt idx="7">
                  <c:v>104.631048837445</c:v>
                </c:pt>
                <c:pt idx="8">
                  <c:v>103.796451416387</c:v>
                </c:pt>
                <c:pt idx="9">
                  <c:v>101.176449385724</c:v>
                </c:pt>
                <c:pt idx="10">
                  <c:v>102.275159914712</c:v>
                </c:pt>
                <c:pt idx="11">
                  <c:v>103.141450908722</c:v>
                </c:pt>
                <c:pt idx="12">
                  <c:v>102.866773276475</c:v>
                </c:pt>
                <c:pt idx="13">
                  <c:v>101.905401563611</c:v>
                </c:pt>
                <c:pt idx="14">
                  <c:v>102.972418519647</c:v>
                </c:pt>
                <c:pt idx="15">
                  <c:v>104.060564524317</c:v>
                </c:pt>
                <c:pt idx="16">
                  <c:v>104.240161437709</c:v>
                </c:pt>
                <c:pt idx="17">
                  <c:v>103.416128540969</c:v>
                </c:pt>
                <c:pt idx="18">
                  <c:v>101.366610823434</c:v>
                </c:pt>
                <c:pt idx="19">
                  <c:v>100.267900294446</c:v>
                </c:pt>
                <c:pt idx="20">
                  <c:v>101.736369174535</c:v>
                </c:pt>
                <c:pt idx="21">
                  <c:v>100.299593867398</c:v>
                </c:pt>
                <c:pt idx="22">
                  <c:v>101.41943344502</c:v>
                </c:pt>
                <c:pt idx="23">
                  <c:v>102.803386130572</c:v>
                </c:pt>
                <c:pt idx="24">
                  <c:v>99.982658137882</c:v>
                </c:pt>
                <c:pt idx="25">
                  <c:v>99.3170931058991</c:v>
                </c:pt>
                <c:pt idx="26">
                  <c:v>97.6056401665144</c:v>
                </c:pt>
                <c:pt idx="27">
                  <c:v>95.6934612651031</c:v>
                </c:pt>
                <c:pt idx="28">
                  <c:v>95.3237029140014</c:v>
                </c:pt>
                <c:pt idx="29">
                  <c:v>96.1160422377907</c:v>
                </c:pt>
                <c:pt idx="30">
                  <c:v>93.0206366128541</c:v>
                </c:pt>
                <c:pt idx="31">
                  <c:v>92.0592648999898</c:v>
                </c:pt>
                <c:pt idx="32">
                  <c:v>90.1259569499442</c:v>
                </c:pt>
                <c:pt idx="33">
                  <c:v>89.6294243070363</c:v>
                </c:pt>
                <c:pt idx="34">
                  <c:v>93.5699918773479</c:v>
                </c:pt>
                <c:pt idx="35">
                  <c:v>97.3203980099503</c:v>
                </c:pt>
                <c:pt idx="36">
                  <c:v>98.2078180525942</c:v>
                </c:pt>
                <c:pt idx="37">
                  <c:v>100.458061732156</c:v>
                </c:pt>
                <c:pt idx="38">
                  <c:v>100.954594375063</c:v>
                </c:pt>
                <c:pt idx="39">
                  <c:v>100.204513148543</c:v>
                </c:pt>
                <c:pt idx="40">
                  <c:v>102.254030866078</c:v>
                </c:pt>
                <c:pt idx="41">
                  <c:v>101.039110569601</c:v>
                </c:pt>
                <c:pt idx="42">
                  <c:v>99.2325769113616</c:v>
                </c:pt>
                <c:pt idx="43">
                  <c:v>94.964509087217</c:v>
                </c:pt>
                <c:pt idx="44">
                  <c:v>99.7291095542695</c:v>
                </c:pt>
                <c:pt idx="45">
                  <c:v>104.430322875419</c:v>
                </c:pt>
                <c:pt idx="46">
                  <c:v>112.88194232917</c:v>
                </c:pt>
                <c:pt idx="47">
                  <c:v>110.737343892781</c:v>
                </c:pt>
                <c:pt idx="48">
                  <c:v>100.236206721495</c:v>
                </c:pt>
                <c:pt idx="49">
                  <c:v>96.2639455782313</c:v>
                </c:pt>
                <c:pt idx="50">
                  <c:v>95.6723322164687</c:v>
                </c:pt>
                <c:pt idx="51">
                  <c:v>97.7112854096863</c:v>
                </c:pt>
                <c:pt idx="52">
                  <c:v>99.5495126408773</c:v>
                </c:pt>
                <c:pt idx="53">
                  <c:v>99.3910447761194</c:v>
                </c:pt>
                <c:pt idx="54">
                  <c:v>99.6762869326835</c:v>
                </c:pt>
                <c:pt idx="55">
                  <c:v>98.419108538938</c:v>
                </c:pt>
                <c:pt idx="56">
                  <c:v>96.6231394050157</c:v>
                </c:pt>
                <c:pt idx="57">
                  <c:v>92.8093461265103</c:v>
                </c:pt>
                <c:pt idx="58">
                  <c:v>91.7951517920601</c:v>
                </c:pt>
                <c:pt idx="59">
                  <c:v>89.6611178799878</c:v>
                </c:pt>
                <c:pt idx="60">
                  <c:v>89.3230531018378</c:v>
                </c:pt>
                <c:pt idx="61">
                  <c:v>92.1649101431617</c:v>
                </c:pt>
                <c:pt idx="62">
                  <c:v>92.9889430399025</c:v>
                </c:pt>
                <c:pt idx="63">
                  <c:v>91.953619656818</c:v>
                </c:pt>
                <c:pt idx="64">
                  <c:v>90.4217636308255</c:v>
                </c:pt>
                <c:pt idx="65">
                  <c:v>93.4749111584933</c:v>
                </c:pt>
                <c:pt idx="66">
                  <c:v>89.9357955122347</c:v>
                </c:pt>
                <c:pt idx="67">
                  <c:v>88.5941009239517</c:v>
                </c:pt>
                <c:pt idx="68">
                  <c:v>90.1365214742613</c:v>
                </c:pt>
                <c:pt idx="69">
                  <c:v>90.453457203777</c:v>
                </c:pt>
                <c:pt idx="70">
                  <c:v>93.7178952177886</c:v>
                </c:pt>
                <c:pt idx="71">
                  <c:v>96.6653975022845</c:v>
                </c:pt>
                <c:pt idx="72">
                  <c:v>94.5313635902122</c:v>
                </c:pt>
                <c:pt idx="73">
                  <c:v>95.1652350492436</c:v>
                </c:pt>
                <c:pt idx="74">
                  <c:v>91.4042643923241</c:v>
                </c:pt>
                <c:pt idx="75">
                  <c:v>91.3620062950554</c:v>
                </c:pt>
                <c:pt idx="76">
                  <c:v>90.3478119606051</c:v>
                </c:pt>
                <c:pt idx="77">
                  <c:v>91.8585389379633</c:v>
                </c:pt>
                <c:pt idx="78">
                  <c:v>91.9219260838664</c:v>
                </c:pt>
                <c:pt idx="79">
                  <c:v>91.7000710732054</c:v>
                </c:pt>
                <c:pt idx="80">
                  <c:v>95.799106508275</c:v>
                </c:pt>
                <c:pt idx="81">
                  <c:v>96.5069296375266</c:v>
                </c:pt>
                <c:pt idx="82">
                  <c:v>96.7816072697736</c:v>
                </c:pt>
                <c:pt idx="83">
                  <c:v>98.1338663823739</c:v>
                </c:pt>
                <c:pt idx="84">
                  <c:v>96.1688648593766</c:v>
                </c:pt>
                <c:pt idx="85">
                  <c:v>96.1583003350594</c:v>
                </c:pt>
                <c:pt idx="86">
                  <c:v>94.0665245202559</c:v>
                </c:pt>
                <c:pt idx="87">
                  <c:v>96.3273327241344</c:v>
                </c:pt>
                <c:pt idx="88">
                  <c:v>97.7958016042238</c:v>
                </c:pt>
                <c:pt idx="89">
                  <c:v>101.366610823434</c:v>
                </c:pt>
                <c:pt idx="90">
                  <c:v>96.7816072697736</c:v>
                </c:pt>
                <c:pt idx="91">
                  <c:v>94.520799065895</c:v>
                </c:pt>
                <c:pt idx="92">
                  <c:v>91.1507158087115</c:v>
                </c:pt>
                <c:pt idx="93">
                  <c:v>87.220712762717</c:v>
                </c:pt>
                <c:pt idx="94">
                  <c:v>86.7770027413951</c:v>
                </c:pt>
                <c:pt idx="95">
                  <c:v>87.0305513250076</c:v>
                </c:pt>
                <c:pt idx="96">
                  <c:v>86.4495024875622</c:v>
                </c:pt>
                <c:pt idx="97">
                  <c:v>86.7558736927607</c:v>
                </c:pt>
                <c:pt idx="98">
                  <c:v>85.4775662503807</c:v>
                </c:pt>
                <c:pt idx="99">
                  <c:v>86.5657122550513</c:v>
                </c:pt>
                <c:pt idx="100">
                  <c:v>87.6961163569906</c:v>
                </c:pt>
                <c:pt idx="101">
                  <c:v>91.3936998680069</c:v>
                </c:pt>
                <c:pt idx="102">
                  <c:v>90.4428926794598</c:v>
                </c:pt>
                <c:pt idx="103">
                  <c:v>90.9711188953193</c:v>
                </c:pt>
                <c:pt idx="104">
                  <c:v>91.4253934409585</c:v>
                </c:pt>
                <c:pt idx="105">
                  <c:v>90.4745862524114</c:v>
                </c:pt>
                <c:pt idx="106">
                  <c:v>92.2705553863337</c:v>
                </c:pt>
                <c:pt idx="107">
                  <c:v>93.7812823636918</c:v>
                </c:pt>
                <c:pt idx="108">
                  <c:v>94.4468473956747</c:v>
                </c:pt>
                <c:pt idx="109">
                  <c:v>94.9433800385826</c:v>
                </c:pt>
                <c:pt idx="110">
                  <c:v>96.6759620266017</c:v>
                </c:pt>
                <c:pt idx="111">
                  <c:v>97.5528175449284</c:v>
                </c:pt>
                <c:pt idx="112">
                  <c:v>96.5491877347954</c:v>
                </c:pt>
                <c:pt idx="113">
                  <c:v>96.3484617727688</c:v>
                </c:pt>
                <c:pt idx="114">
                  <c:v>94.3834602497715</c:v>
                </c:pt>
                <c:pt idx="115">
                  <c:v>96.5069296375266</c:v>
                </c:pt>
                <c:pt idx="116">
                  <c:v>97.9331404203472</c:v>
                </c:pt>
                <c:pt idx="117">
                  <c:v>97.415478728805</c:v>
                </c:pt>
                <c:pt idx="118">
                  <c:v>98.9262057061631</c:v>
                </c:pt>
                <c:pt idx="119">
                  <c:v>99.3487866788507</c:v>
                </c:pt>
                <c:pt idx="120">
                  <c:v>99.0424154736522</c:v>
                </c:pt>
                <c:pt idx="121">
                  <c:v>96.2216874809625</c:v>
                </c:pt>
                <c:pt idx="122">
                  <c:v>96.3273327241344</c:v>
                </c:pt>
                <c:pt idx="123">
                  <c:v>98.197253528277</c:v>
                </c:pt>
                <c:pt idx="124">
                  <c:v>97.9225758960301</c:v>
                </c:pt>
                <c:pt idx="125">
                  <c:v>97.7429789826378</c:v>
                </c:pt>
                <c:pt idx="126">
                  <c:v>98.757173317088</c:v>
                </c:pt>
                <c:pt idx="127">
                  <c:v>96.5597522591126</c:v>
                </c:pt>
                <c:pt idx="128">
                  <c:v>97.1302365722408</c:v>
                </c:pt>
                <c:pt idx="129">
                  <c:v>97.7852370799066</c:v>
                </c:pt>
                <c:pt idx="130">
                  <c:v>99.2642704843131</c:v>
                </c:pt>
                <c:pt idx="131">
                  <c:v>102.444192303787</c:v>
                </c:pt>
                <c:pt idx="132">
                  <c:v>104.101880055411</c:v>
                </c:pt>
                <c:pt idx="133">
                  <c:v>106.951967273103</c:v>
                </c:pt>
                <c:pt idx="134">
                  <c:v>105.925092357327</c:v>
                </c:pt>
                <c:pt idx="135">
                  <c:v>104.624845545393</c:v>
                </c:pt>
                <c:pt idx="136">
                  <c:v>102.597274902306</c:v>
                </c:pt>
                <c:pt idx="137">
                  <c:v>100.599074392231</c:v>
                </c:pt>
                <c:pt idx="138">
                  <c:v>97.4853432040167</c:v>
                </c:pt>
                <c:pt idx="139">
                  <c:v>94.33927030664</c:v>
                </c:pt>
                <c:pt idx="140">
                  <c:v>94.940136044475</c:v>
                </c:pt>
                <c:pt idx="141">
                  <c:v>94.827191678101</c:v>
                </c:pt>
                <c:pt idx="142">
                  <c:v>96.1954465288178</c:v>
                </c:pt>
                <c:pt idx="143">
                  <c:v>97.4124777121789</c:v>
                </c:pt>
                <c:pt idx="144">
                  <c:v>96.2005275525944</c:v>
                </c:pt>
                <c:pt idx="145">
                  <c:v>95.2016715396648</c:v>
                </c:pt>
                <c:pt idx="146">
                  <c:v>95.6181402367378</c:v>
                </c:pt>
                <c:pt idx="147">
                  <c:v>94.9160846901877</c:v>
                </c:pt>
                <c:pt idx="148">
                  <c:v>95.80608681375</c:v>
                </c:pt>
                <c:pt idx="149">
                  <c:v>96.3634545827126</c:v>
                </c:pt>
                <c:pt idx="150">
                  <c:v>95.9978467340589</c:v>
                </c:pt>
                <c:pt idx="151">
                  <c:v>97.5727551431074</c:v>
                </c:pt>
                <c:pt idx="152">
                  <c:v>99.5417669979797</c:v>
                </c:pt>
                <c:pt idx="153">
                  <c:v>100.602771685934</c:v>
                </c:pt>
                <c:pt idx="154">
                  <c:v>101.905739162161</c:v>
                </c:pt>
                <c:pt idx="155">
                  <c:v>102.567170049421</c:v>
                </c:pt>
                <c:pt idx="156">
                  <c:v>100.479074741836</c:v>
                </c:pt>
                <c:pt idx="157">
                  <c:v>100.977378064617</c:v>
                </c:pt>
                <c:pt idx="158">
                  <c:v>102.045818300186</c:v>
                </c:pt>
                <c:pt idx="159">
                  <c:v>102.596101815482</c:v>
                </c:pt>
                <c:pt idx="160">
                  <c:v>106.333628240619</c:v>
                </c:pt>
                <c:pt idx="161">
                  <c:v>106.210451460286</c:v>
                </c:pt>
                <c:pt idx="162">
                  <c:v>104.325125784369</c:v>
                </c:pt>
                <c:pt idx="163">
                  <c:v>104.978650462811</c:v>
                </c:pt>
                <c:pt idx="164">
                  <c:v>108.345470765581</c:v>
                </c:pt>
                <c:pt idx="165">
                  <c:v>107.191357031869</c:v>
                </c:pt>
                <c:pt idx="166">
                  <c:v>106.912785656621</c:v>
                </c:pt>
                <c:pt idx="167">
                  <c:v>107.476051477834</c:v>
                </c:pt>
                <c:pt idx="168">
                  <c:v>105.799812517444</c:v>
                </c:pt>
                <c:pt idx="169">
                  <c:v>105.605098762953</c:v>
                </c:pt>
                <c:pt idx="170">
                  <c:v>105.613645954606</c:v>
                </c:pt>
                <c:pt idx="171">
                  <c:v>106.195937435975</c:v>
                </c:pt>
                <c:pt idx="172">
                  <c:v>105.503755927006</c:v>
                </c:pt>
                <c:pt idx="173">
                  <c:v>104.091948594865</c:v>
                </c:pt>
                <c:pt idx="174">
                  <c:v>100.367559233353</c:v>
                </c:pt>
                <c:pt idx="175">
                  <c:v>103.017581745734</c:v>
                </c:pt>
                <c:pt idx="176">
                  <c:v>100.923905844662</c:v>
                </c:pt>
                <c:pt idx="177">
                  <c:v>101.212178105579</c:v>
                </c:pt>
                <c:pt idx="178">
                  <c:v>100.923502713171</c:v>
                </c:pt>
                <c:pt idx="179">
                  <c:v>101.90184451408</c:v>
                </c:pt>
                <c:pt idx="180">
                  <c:v>100.274527432668</c:v>
                </c:pt>
                <c:pt idx="181">
                  <c:v>99.3407729022235</c:v>
                </c:pt>
                <c:pt idx="182">
                  <c:v>106.163176209985</c:v>
                </c:pt>
                <c:pt idx="183">
                  <c:v>100.081122217585</c:v>
                </c:pt>
                <c:pt idx="184">
                  <c:v>100.047594302621</c:v>
                </c:pt>
                <c:pt idx="185">
                  <c:v>99.0019193877239</c:v>
                </c:pt>
                <c:pt idx="186">
                  <c:v>98.6308756658673</c:v>
                </c:pt>
                <c:pt idx="187">
                  <c:v>98.7157313929515</c:v>
                </c:pt>
                <c:pt idx="188">
                  <c:v>98.9689401865328</c:v>
                </c:pt>
                <c:pt idx="189">
                  <c:v>100.719469325343</c:v>
                </c:pt>
                <c:pt idx="190">
                  <c:v>103.667882453529</c:v>
                </c:pt>
                <c:pt idx="191">
                  <c:v>102.848501499036</c:v>
                </c:pt>
                <c:pt idx="192">
                  <c:v>102.261628695894</c:v>
                </c:pt>
                <c:pt idx="193">
                  <c:v>102.819664976935</c:v>
                </c:pt>
                <c:pt idx="194">
                  <c:v>106.598610249002</c:v>
                </c:pt>
                <c:pt idx="195">
                  <c:v>109.41986746975</c:v>
                </c:pt>
                <c:pt idx="196">
                  <c:v>110.226754631046</c:v>
                </c:pt>
                <c:pt idx="197">
                  <c:v>109.821884525184</c:v>
                </c:pt>
                <c:pt idx="198">
                  <c:v>112.193139678433</c:v>
                </c:pt>
                <c:pt idx="199">
                  <c:v>109.339960328456</c:v>
                </c:pt>
                <c:pt idx="200">
                  <c:v>110.184660395832</c:v>
                </c:pt>
                <c:pt idx="201">
                  <c:v>109.28909848407</c:v>
                </c:pt>
                <c:pt idx="202">
                  <c:v>113.632408128804</c:v>
                </c:pt>
                <c:pt idx="203">
                  <c:v>113.916098815608</c:v>
                </c:pt>
                <c:pt idx="204">
                  <c:v>113.493812656461</c:v>
                </c:pt>
                <c:pt idx="205">
                  <c:v>109.788195584919</c:v>
                </c:pt>
                <c:pt idx="206">
                  <c:v>105.289840649702</c:v>
                </c:pt>
                <c:pt idx="207">
                  <c:v>103.932442661643</c:v>
                </c:pt>
                <c:pt idx="208">
                  <c:v>103.597981281451</c:v>
                </c:pt>
                <c:pt idx="209">
                  <c:v>105.952495689535</c:v>
                </c:pt>
                <c:pt idx="210">
                  <c:v>107.595025442839</c:v>
                </c:pt>
                <c:pt idx="211">
                  <c:v>106.29870817941</c:v>
                </c:pt>
                <c:pt idx="212">
                  <c:v>106.74569407515</c:v>
                </c:pt>
                <c:pt idx="213">
                  <c:v>113.983211194818</c:v>
                </c:pt>
                <c:pt idx="214">
                  <c:v>111.707411041471</c:v>
                </c:pt>
                <c:pt idx="215">
                  <c:v>107.728270324042</c:v>
                </c:pt>
                <c:pt idx="216">
                  <c:v>106.396284128719</c:v>
                </c:pt>
                <c:pt idx="217">
                  <c:v>105.136838847391</c:v>
                </c:pt>
                <c:pt idx="218">
                  <c:v>102.845316938</c:v>
                </c:pt>
                <c:pt idx="219">
                  <c:v>99.5618832071721</c:v>
                </c:pt>
                <c:pt idx="220">
                  <c:v>101.221957995404</c:v>
                </c:pt>
                <c:pt idx="221">
                  <c:v>98.4170478829999</c:v>
                </c:pt>
                <c:pt idx="222">
                  <c:v>95.8800026911149</c:v>
                </c:pt>
                <c:pt idx="223">
                  <c:v>93.7936197563475</c:v>
                </c:pt>
                <c:pt idx="224">
                  <c:v>96.9915779281967</c:v>
                </c:pt>
                <c:pt idx="225">
                  <c:v>100.158333036098</c:v>
                </c:pt>
                <c:pt idx="226">
                  <c:v>99.8260780723227</c:v>
                </c:pt>
                <c:pt idx="227">
                  <c:v>97.1097512091689</c:v>
                </c:pt>
                <c:pt idx="228">
                  <c:v>95.6258662954716</c:v>
                </c:pt>
                <c:pt idx="229">
                  <c:v>99.2037365053568</c:v>
                </c:pt>
                <c:pt idx="230">
                  <c:v>97.9225252883587</c:v>
                </c:pt>
                <c:pt idx="231">
                  <c:v>98.8701181722721</c:v>
                </c:pt>
                <c:pt idx="232">
                  <c:v>100.74658225137</c:v>
                </c:pt>
                <c:pt idx="233">
                  <c:v>101.81666388924</c:v>
                </c:pt>
                <c:pt idx="234">
                  <c:v>100.215985076514</c:v>
                </c:pt>
                <c:pt idx="235">
                  <c:v>99.9146302584829</c:v>
                </c:pt>
                <c:pt idx="236">
                  <c:v>102.638952324998</c:v>
                </c:pt>
                <c:pt idx="237">
                  <c:v>101.465882486435</c:v>
                </c:pt>
                <c:pt idx="238">
                  <c:v>100.746854402307</c:v>
                </c:pt>
                <c:pt idx="239">
                  <c:v>101.416058234807</c:v>
                </c:pt>
                <c:pt idx="240">
                  <c:v>100.907870937102</c:v>
                </c:pt>
                <c:pt idx="241">
                  <c:v>100.639510309011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1"/>
        <c:axId val="790369884"/>
        <c:axId val="460316160"/>
      </c:lineChart>
      <c:dateAx>
        <c:axId val="790369884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60316160"/>
        <c:crosses val="autoZero"/>
        <c:auto val="1"/>
        <c:lblOffset val="100"/>
        <c:baseTimeUnit val="months"/>
        <c:majorUnit val="6"/>
        <c:majorTimeUnit val="months"/>
        <c:minorUnit val="3"/>
        <c:minorTimeUnit val="months"/>
      </c:dateAx>
      <c:valAx>
        <c:axId val="460316160"/>
        <c:scaling>
          <c:orientation val="minMax"/>
          <c:min val="8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prstDash val="solid"/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7903698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bd7f941b-49f6-40c7-847e-cde7280d5140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en-US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s-E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IEBU (Base 2016=100; encadenado Base 2005=100)  y TCR (Base 2019=100)</a:t>
            </a:r>
            <a:endParaRPr lang="es-ES" sz="1600">
              <a:solidFill>
                <a:schemeClr val="tx1">
                  <a:lumMod val="75000"/>
                  <a:lumOff val="25000"/>
                </a:schemeClr>
              </a:solidFill>
              <a:uFillTx/>
            </a:endParaRPr>
          </a:p>
          <a:p>
            <a:pPr defTabSz="914400">
              <a:defRPr lang="es-E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(2005-2025)</a:t>
            </a:r>
            <a:endParaRPr lang="es-ES" sz="1600">
              <a:solidFill>
                <a:schemeClr val="tx1">
                  <a:lumMod val="75000"/>
                  <a:lumOff val="25000"/>
                </a:schemeClr>
              </a:solidFill>
              <a:uFillTx/>
            </a:endParaRPr>
          </a:p>
        </c:rich>
      </c:tx>
      <c:layout>
        <c:manualLayout>
          <c:xMode val="edge"/>
          <c:yMode val="edge"/>
          <c:x val="0.11661451575975"/>
          <c:y val="0.0417492954806388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58429367320461"/>
          <c:y val="0.186723724037157"/>
          <c:w val="0.924780584598947"/>
          <c:h val="0.684208328984448"/>
        </c:manualLayout>
      </c:layout>
      <c:lineChart>
        <c:grouping val="standard"/>
        <c:varyColors val="0"/>
        <c:ser>
          <c:idx val="0"/>
          <c:order val="0"/>
          <c:tx>
            <c:strRef>
              <c:f>"IEBU"</c:f>
              <c:strCache>
                <c:ptCount val="1"/>
                <c:pt idx="0">
                  <c:v>IEBU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'[IEBU consolidado 2005 a 2024.xls]Hoja1'!$B$17:$B$258</c:f>
              <c:numCache>
                <c:formatCode>mmm\-yy</c:formatCode>
                <c:ptCount val="242"/>
                <c:pt idx="0" c:formatCode="mmm\-yy">
                  <c:v>38353</c:v>
                </c:pt>
                <c:pt idx="1" c:formatCode="mmm\-yy">
                  <c:v>38384</c:v>
                </c:pt>
                <c:pt idx="2" c:formatCode="mmm\-yy">
                  <c:v>38412</c:v>
                </c:pt>
                <c:pt idx="3" c:formatCode="mmm\-yy">
                  <c:v>38443</c:v>
                </c:pt>
                <c:pt idx="4" c:formatCode="mmm\-yy">
                  <c:v>38473</c:v>
                </c:pt>
                <c:pt idx="5" c:formatCode="mmm\-yy">
                  <c:v>38504</c:v>
                </c:pt>
                <c:pt idx="6" c:formatCode="mmm\-yy">
                  <c:v>38534</c:v>
                </c:pt>
                <c:pt idx="7" c:formatCode="mmm\-yy">
                  <c:v>38565</c:v>
                </c:pt>
                <c:pt idx="8" c:formatCode="mmm\-yy">
                  <c:v>38596</c:v>
                </c:pt>
                <c:pt idx="9" c:formatCode="mmm\-yy">
                  <c:v>38626</c:v>
                </c:pt>
                <c:pt idx="10" c:formatCode="mmm\-yy">
                  <c:v>38657</c:v>
                </c:pt>
                <c:pt idx="11" c:formatCode="mmm\-yy">
                  <c:v>38687</c:v>
                </c:pt>
                <c:pt idx="12" c:formatCode="mmm\-yy">
                  <c:v>38718</c:v>
                </c:pt>
                <c:pt idx="13" c:formatCode="mmm\-yy">
                  <c:v>38749</c:v>
                </c:pt>
                <c:pt idx="14" c:formatCode="mmm\-yy">
                  <c:v>38777</c:v>
                </c:pt>
                <c:pt idx="15" c:formatCode="mmm\-yy">
                  <c:v>38808</c:v>
                </c:pt>
                <c:pt idx="16" c:formatCode="mmm\-yy">
                  <c:v>38838</c:v>
                </c:pt>
                <c:pt idx="17" c:formatCode="mmm\-yy">
                  <c:v>38869</c:v>
                </c:pt>
                <c:pt idx="18" c:formatCode="mmm\-yy">
                  <c:v>38899</c:v>
                </c:pt>
                <c:pt idx="19" c:formatCode="mmm\-yy">
                  <c:v>38930</c:v>
                </c:pt>
                <c:pt idx="20" c:formatCode="mmm\-yy">
                  <c:v>38961</c:v>
                </c:pt>
                <c:pt idx="21" c:formatCode="mmm\-yy">
                  <c:v>38991</c:v>
                </c:pt>
                <c:pt idx="22" c:formatCode="mmm\-yy">
                  <c:v>39022</c:v>
                </c:pt>
                <c:pt idx="23" c:formatCode="mmm\-yy">
                  <c:v>39052</c:v>
                </c:pt>
                <c:pt idx="24" c:formatCode="mmm\-yy">
                  <c:v>39083</c:v>
                </c:pt>
                <c:pt idx="25" c:formatCode="mmm\-yy">
                  <c:v>39114</c:v>
                </c:pt>
                <c:pt idx="26" c:formatCode="mmm\-yy">
                  <c:v>39142</c:v>
                </c:pt>
                <c:pt idx="27" c:formatCode="mmm\-yy">
                  <c:v>39173</c:v>
                </c:pt>
                <c:pt idx="28" c:formatCode="mmm\-yy">
                  <c:v>39203</c:v>
                </c:pt>
                <c:pt idx="29" c:formatCode="mmm\-yy">
                  <c:v>39234</c:v>
                </c:pt>
                <c:pt idx="30" c:formatCode="mmm\-yy">
                  <c:v>39264</c:v>
                </c:pt>
                <c:pt idx="31" c:formatCode="mmm\-yy">
                  <c:v>39295</c:v>
                </c:pt>
                <c:pt idx="32" c:formatCode="mmm\-yy">
                  <c:v>39326</c:v>
                </c:pt>
                <c:pt idx="33" c:formatCode="mmm\-yy">
                  <c:v>39356</c:v>
                </c:pt>
                <c:pt idx="34" c:formatCode="mmm\-yy">
                  <c:v>39387</c:v>
                </c:pt>
                <c:pt idx="35" c:formatCode="mmm\-yy">
                  <c:v>39417</c:v>
                </c:pt>
                <c:pt idx="36" c:formatCode="mmm\-yy">
                  <c:v>39448</c:v>
                </c:pt>
                <c:pt idx="37" c:formatCode="mmm\-yy">
                  <c:v>39479</c:v>
                </c:pt>
                <c:pt idx="38" c:formatCode="mmm\-yy">
                  <c:v>39508</c:v>
                </c:pt>
                <c:pt idx="39" c:formatCode="mmm\-yy">
                  <c:v>39539</c:v>
                </c:pt>
                <c:pt idx="40" c:formatCode="mmm\-yy">
                  <c:v>39569</c:v>
                </c:pt>
                <c:pt idx="41" c:formatCode="mmm\-yy">
                  <c:v>39600</c:v>
                </c:pt>
                <c:pt idx="42" c:formatCode="mmm\-yy">
                  <c:v>39630</c:v>
                </c:pt>
                <c:pt idx="43" c:formatCode="mmm\-yy">
                  <c:v>39661</c:v>
                </c:pt>
                <c:pt idx="44" c:formatCode="mmm\-yy">
                  <c:v>39692</c:v>
                </c:pt>
                <c:pt idx="45" c:formatCode="mmm\-yy">
                  <c:v>39722</c:v>
                </c:pt>
                <c:pt idx="46" c:formatCode="mmm\-yy">
                  <c:v>39753</c:v>
                </c:pt>
                <c:pt idx="47" c:formatCode="mmm\-yy">
                  <c:v>39783</c:v>
                </c:pt>
                <c:pt idx="48" c:formatCode="mmm\-yy">
                  <c:v>39814</c:v>
                </c:pt>
                <c:pt idx="49" c:formatCode="mmm\-yy">
                  <c:v>39845</c:v>
                </c:pt>
                <c:pt idx="50" c:formatCode="mmm\-yy">
                  <c:v>39873</c:v>
                </c:pt>
                <c:pt idx="51" c:formatCode="mmm\-yy">
                  <c:v>39904</c:v>
                </c:pt>
                <c:pt idx="52" c:formatCode="mmm\-yy">
                  <c:v>39934</c:v>
                </c:pt>
                <c:pt idx="53" c:formatCode="mmm\-yy">
                  <c:v>39965</c:v>
                </c:pt>
                <c:pt idx="54" c:formatCode="mmm\-yy">
                  <c:v>39995</c:v>
                </c:pt>
                <c:pt idx="55" c:formatCode="mmm\-yy">
                  <c:v>40026</c:v>
                </c:pt>
                <c:pt idx="56" c:formatCode="mmm\-yy">
                  <c:v>40057</c:v>
                </c:pt>
                <c:pt idx="57" c:formatCode="mmm\-yy">
                  <c:v>40087</c:v>
                </c:pt>
                <c:pt idx="58" c:formatCode="mmm\-yy">
                  <c:v>40118</c:v>
                </c:pt>
                <c:pt idx="59" c:formatCode="mmm\-yy">
                  <c:v>40148</c:v>
                </c:pt>
                <c:pt idx="60" c:formatCode="mmm\-yy">
                  <c:v>40179</c:v>
                </c:pt>
                <c:pt idx="61" c:formatCode="mmm\-yy">
                  <c:v>40210</c:v>
                </c:pt>
                <c:pt idx="62" c:formatCode="mmm\-yy">
                  <c:v>40238</c:v>
                </c:pt>
                <c:pt idx="63" c:formatCode="mmm\-yy">
                  <c:v>40269</c:v>
                </c:pt>
                <c:pt idx="64" c:formatCode="mmm\-yy">
                  <c:v>40299</c:v>
                </c:pt>
                <c:pt idx="65" c:formatCode="mmm\-yy">
                  <c:v>40330</c:v>
                </c:pt>
                <c:pt idx="66" c:formatCode="mmm\-yy">
                  <c:v>40360</c:v>
                </c:pt>
                <c:pt idx="67" c:formatCode="mmm\-yy">
                  <c:v>40391</c:v>
                </c:pt>
                <c:pt idx="68" c:formatCode="mmm\-yy">
                  <c:v>40422</c:v>
                </c:pt>
                <c:pt idx="69" c:formatCode="mmm\-yy">
                  <c:v>40452</c:v>
                </c:pt>
                <c:pt idx="70" c:formatCode="mmm\-yy">
                  <c:v>40483</c:v>
                </c:pt>
                <c:pt idx="71" c:formatCode="mmm\-yy">
                  <c:v>40513</c:v>
                </c:pt>
                <c:pt idx="72" c:formatCode="mmm\-yy">
                  <c:v>40544</c:v>
                </c:pt>
                <c:pt idx="73" c:formatCode="mmm\-yy">
                  <c:v>40575</c:v>
                </c:pt>
                <c:pt idx="74" c:formatCode="mmm\-yy">
                  <c:v>40603</c:v>
                </c:pt>
                <c:pt idx="75" c:formatCode="mmm\-yy">
                  <c:v>40634</c:v>
                </c:pt>
                <c:pt idx="76" c:formatCode="mmm\-yy">
                  <c:v>40664</c:v>
                </c:pt>
                <c:pt idx="77" c:formatCode="mmm\-yy">
                  <c:v>40695</c:v>
                </c:pt>
                <c:pt idx="78" c:formatCode="mmm\-yy">
                  <c:v>40725</c:v>
                </c:pt>
                <c:pt idx="79" c:formatCode="mmm\-yy">
                  <c:v>40756</c:v>
                </c:pt>
                <c:pt idx="80" c:formatCode="mmm\-yy">
                  <c:v>40787</c:v>
                </c:pt>
                <c:pt idx="81" c:formatCode="mmm\-yy">
                  <c:v>40817</c:v>
                </c:pt>
                <c:pt idx="82" c:formatCode="mmm\-yy">
                  <c:v>40848</c:v>
                </c:pt>
                <c:pt idx="83" c:formatCode="mmm\-yy">
                  <c:v>40878</c:v>
                </c:pt>
                <c:pt idx="84" c:formatCode="mmm\-yy">
                  <c:v>40909</c:v>
                </c:pt>
                <c:pt idx="85" c:formatCode="mmm\-yy">
                  <c:v>40940</c:v>
                </c:pt>
                <c:pt idx="86" c:formatCode="mmm\-yy">
                  <c:v>40969</c:v>
                </c:pt>
                <c:pt idx="87" c:formatCode="mmm\-yy">
                  <c:v>41000</c:v>
                </c:pt>
                <c:pt idx="88" c:formatCode="mmm\-yy">
                  <c:v>41030</c:v>
                </c:pt>
                <c:pt idx="89" c:formatCode="mmm\-yy">
                  <c:v>41061</c:v>
                </c:pt>
                <c:pt idx="90" c:formatCode="mmm\-yy">
                  <c:v>41091</c:v>
                </c:pt>
                <c:pt idx="91" c:formatCode="mmm\-yy">
                  <c:v>41122</c:v>
                </c:pt>
                <c:pt idx="92" c:formatCode="mmm\-yy">
                  <c:v>41153</c:v>
                </c:pt>
                <c:pt idx="93" c:formatCode="mmm\-yy">
                  <c:v>41183</c:v>
                </c:pt>
                <c:pt idx="94" c:formatCode="mmm\-yy">
                  <c:v>41214</c:v>
                </c:pt>
                <c:pt idx="95" c:formatCode="mmm\-yy">
                  <c:v>41244</c:v>
                </c:pt>
                <c:pt idx="96" c:formatCode="mmm\-yy">
                  <c:v>41275</c:v>
                </c:pt>
                <c:pt idx="97" c:formatCode="mmm\-yy">
                  <c:v>41306</c:v>
                </c:pt>
                <c:pt idx="98" c:formatCode="mmm\-yy">
                  <c:v>41334</c:v>
                </c:pt>
                <c:pt idx="99" c:formatCode="mmm\-yy">
                  <c:v>41365</c:v>
                </c:pt>
                <c:pt idx="100" c:formatCode="mmm\-yy">
                  <c:v>41395</c:v>
                </c:pt>
                <c:pt idx="101" c:formatCode="mmm\-yy">
                  <c:v>41426</c:v>
                </c:pt>
                <c:pt idx="102" c:formatCode="mmm\-yy">
                  <c:v>41456</c:v>
                </c:pt>
                <c:pt idx="103" c:formatCode="mmm\-yy">
                  <c:v>41487</c:v>
                </c:pt>
                <c:pt idx="104" c:formatCode="mmm\-yy">
                  <c:v>41518</c:v>
                </c:pt>
                <c:pt idx="105" c:formatCode="mmm\-yy">
                  <c:v>41548</c:v>
                </c:pt>
                <c:pt idx="106" c:formatCode="mmm\-yy">
                  <c:v>41579</c:v>
                </c:pt>
                <c:pt idx="107" c:formatCode="mmm\-yy">
                  <c:v>41609</c:v>
                </c:pt>
                <c:pt idx="108" c:formatCode="mmm\-yy">
                  <c:v>41640</c:v>
                </c:pt>
                <c:pt idx="109" c:formatCode="mmm\-yy">
                  <c:v>41671</c:v>
                </c:pt>
                <c:pt idx="110" c:formatCode="mmm\-yy">
                  <c:v>41699</c:v>
                </c:pt>
                <c:pt idx="111" c:formatCode="mmm\-yy">
                  <c:v>41730</c:v>
                </c:pt>
                <c:pt idx="112" c:formatCode="mmm\-yy">
                  <c:v>41760</c:v>
                </c:pt>
                <c:pt idx="113" c:formatCode="mmm\-yy">
                  <c:v>41791</c:v>
                </c:pt>
                <c:pt idx="114" c:formatCode="mmm\-yy">
                  <c:v>41821</c:v>
                </c:pt>
                <c:pt idx="115" c:formatCode="mmm\-yy">
                  <c:v>41852</c:v>
                </c:pt>
                <c:pt idx="116" c:formatCode="mmm\-yy">
                  <c:v>41883</c:v>
                </c:pt>
                <c:pt idx="117" c:formatCode="mmm\-yy">
                  <c:v>41913</c:v>
                </c:pt>
                <c:pt idx="118" c:formatCode="mmm\-yy">
                  <c:v>41944</c:v>
                </c:pt>
                <c:pt idx="119" c:formatCode="mmm\-yy">
                  <c:v>41974</c:v>
                </c:pt>
                <c:pt idx="120" c:formatCode="mmm\-yy">
                  <c:v>42005</c:v>
                </c:pt>
                <c:pt idx="121" c:formatCode="mmm\-yy">
                  <c:v>42036</c:v>
                </c:pt>
                <c:pt idx="122" c:formatCode="mmm\-yy">
                  <c:v>42064</c:v>
                </c:pt>
                <c:pt idx="123" c:formatCode="mmm\-yy">
                  <c:v>42095</c:v>
                </c:pt>
                <c:pt idx="124" c:formatCode="mmm\-yy">
                  <c:v>42125</c:v>
                </c:pt>
                <c:pt idx="125" c:formatCode="mmm\-yy">
                  <c:v>42156</c:v>
                </c:pt>
                <c:pt idx="126" c:formatCode="mmm\-yy">
                  <c:v>42186</c:v>
                </c:pt>
                <c:pt idx="127" c:formatCode="mmm\-yy">
                  <c:v>42217</c:v>
                </c:pt>
                <c:pt idx="128" c:formatCode="mmm\-yy">
                  <c:v>42248</c:v>
                </c:pt>
                <c:pt idx="129" c:formatCode="mmm\-yy">
                  <c:v>42278</c:v>
                </c:pt>
                <c:pt idx="130" c:formatCode="mmm\-yy">
                  <c:v>42309</c:v>
                </c:pt>
                <c:pt idx="131" c:formatCode="mmm\-yy">
                  <c:v>42339</c:v>
                </c:pt>
                <c:pt idx="132" c:formatCode="mmm\-yy">
                  <c:v>42370</c:v>
                </c:pt>
                <c:pt idx="133" c:formatCode="mmm\-yy">
                  <c:v>42401</c:v>
                </c:pt>
                <c:pt idx="134" c:formatCode="mmm\-yy">
                  <c:v>42430</c:v>
                </c:pt>
                <c:pt idx="135" c:formatCode="mmm\-yy">
                  <c:v>42461</c:v>
                </c:pt>
                <c:pt idx="136" c:formatCode="mmm\-yy">
                  <c:v>42491</c:v>
                </c:pt>
                <c:pt idx="137" c:formatCode="mmm\-yy">
                  <c:v>42522</c:v>
                </c:pt>
                <c:pt idx="138" c:formatCode="mmm\-yy">
                  <c:v>42552</c:v>
                </c:pt>
                <c:pt idx="139" c:formatCode="mmm\-yy">
                  <c:v>42583</c:v>
                </c:pt>
                <c:pt idx="140" c:formatCode="mmm\-yy">
                  <c:v>42614</c:v>
                </c:pt>
                <c:pt idx="141" c:formatCode="mmm\-yy">
                  <c:v>42644</c:v>
                </c:pt>
                <c:pt idx="142" c:formatCode="mmm\-yy">
                  <c:v>42675</c:v>
                </c:pt>
                <c:pt idx="143" c:formatCode="mmm\-yy">
                  <c:v>42705</c:v>
                </c:pt>
                <c:pt idx="144" c:formatCode="mmm\-yy">
                  <c:v>42736</c:v>
                </c:pt>
                <c:pt idx="145" c:formatCode="mmm\-yy">
                  <c:v>42767</c:v>
                </c:pt>
                <c:pt idx="146" c:formatCode="mmm\-yy">
                  <c:v>42795</c:v>
                </c:pt>
                <c:pt idx="147" c:formatCode="mmm\-yy">
                  <c:v>42826</c:v>
                </c:pt>
                <c:pt idx="148" c:formatCode="mmm\-yy">
                  <c:v>42856</c:v>
                </c:pt>
                <c:pt idx="149" c:formatCode="mmm\-yy">
                  <c:v>42887</c:v>
                </c:pt>
                <c:pt idx="150" c:formatCode="mmm\-yy">
                  <c:v>42917</c:v>
                </c:pt>
                <c:pt idx="151" c:formatCode="mmm\-yy">
                  <c:v>42948</c:v>
                </c:pt>
                <c:pt idx="152" c:formatCode="mmm\-yy">
                  <c:v>42979</c:v>
                </c:pt>
                <c:pt idx="153" c:formatCode="mmm\-yy">
                  <c:v>43009</c:v>
                </c:pt>
                <c:pt idx="154" c:formatCode="mmm\-yy">
                  <c:v>43040</c:v>
                </c:pt>
                <c:pt idx="155" c:formatCode="mmm\-yy">
                  <c:v>43070</c:v>
                </c:pt>
                <c:pt idx="156" c:formatCode="mmm\-yy">
                  <c:v>43101</c:v>
                </c:pt>
                <c:pt idx="157" c:formatCode="mmm\-yy">
                  <c:v>43132</c:v>
                </c:pt>
                <c:pt idx="158" c:formatCode="mmm\-yy">
                  <c:v>43160</c:v>
                </c:pt>
                <c:pt idx="159" c:formatCode="mmm\-yy">
                  <c:v>43191</c:v>
                </c:pt>
                <c:pt idx="160" c:formatCode="mmm\-yy">
                  <c:v>43221</c:v>
                </c:pt>
                <c:pt idx="161" c:formatCode="mmm\-yy">
                  <c:v>43252</c:v>
                </c:pt>
                <c:pt idx="162" c:formatCode="mmm\-yy">
                  <c:v>43282</c:v>
                </c:pt>
                <c:pt idx="163" c:formatCode="mmm\-yy">
                  <c:v>43313</c:v>
                </c:pt>
                <c:pt idx="164" c:formatCode="mmm\-yy">
                  <c:v>43344</c:v>
                </c:pt>
                <c:pt idx="165" c:formatCode="mmm\-yy">
                  <c:v>43374</c:v>
                </c:pt>
                <c:pt idx="166" c:formatCode="mmm\-yy">
                  <c:v>43405</c:v>
                </c:pt>
                <c:pt idx="167" c:formatCode="mmm\-yy">
                  <c:v>43435</c:v>
                </c:pt>
                <c:pt idx="168" c:formatCode="mmm\-yy">
                  <c:v>43466</c:v>
                </c:pt>
                <c:pt idx="169" c:formatCode="mmm\-yy">
                  <c:v>43497</c:v>
                </c:pt>
                <c:pt idx="170" c:formatCode="mmm\-yy">
                  <c:v>43525</c:v>
                </c:pt>
                <c:pt idx="171" c:formatCode="mmm\-yy">
                  <c:v>43556</c:v>
                </c:pt>
                <c:pt idx="172" c:formatCode="mmm\-yy">
                  <c:v>43586</c:v>
                </c:pt>
                <c:pt idx="173" c:formatCode="mmm\-yy">
                  <c:v>43617</c:v>
                </c:pt>
                <c:pt idx="174" c:formatCode="mmm\-yy">
                  <c:v>43647</c:v>
                </c:pt>
                <c:pt idx="175" c:formatCode="mmm\-yy">
                  <c:v>43678</c:v>
                </c:pt>
                <c:pt idx="176" c:formatCode="mmm\-yy">
                  <c:v>43709</c:v>
                </c:pt>
                <c:pt idx="177" c:formatCode="mmm\-yy">
                  <c:v>43739</c:v>
                </c:pt>
                <c:pt idx="178" c:formatCode="mmm\-yy">
                  <c:v>43770</c:v>
                </c:pt>
                <c:pt idx="179" c:formatCode="mmm\-yy">
                  <c:v>43800</c:v>
                </c:pt>
                <c:pt idx="180" c:formatCode="mmm\-yy">
                  <c:v>43831</c:v>
                </c:pt>
                <c:pt idx="181" c:formatCode="mmm\-yy">
                  <c:v>43862</c:v>
                </c:pt>
                <c:pt idx="182" c:formatCode="mmm\-yy">
                  <c:v>43891</c:v>
                </c:pt>
                <c:pt idx="183" c:formatCode="mmm\-yy">
                  <c:v>43922</c:v>
                </c:pt>
                <c:pt idx="184" c:formatCode="mmm\-yy">
                  <c:v>43952</c:v>
                </c:pt>
                <c:pt idx="185" c:formatCode="mmm\-yy">
                  <c:v>43983</c:v>
                </c:pt>
                <c:pt idx="186" c:formatCode="mmm\-yy">
                  <c:v>44013</c:v>
                </c:pt>
                <c:pt idx="187" c:formatCode="mmm\-yy">
                  <c:v>44044</c:v>
                </c:pt>
                <c:pt idx="188" c:formatCode="mmm\-yy">
                  <c:v>44075</c:v>
                </c:pt>
                <c:pt idx="189" c:formatCode="mmm\-yy">
                  <c:v>44105</c:v>
                </c:pt>
                <c:pt idx="190" c:formatCode="mmm\-yy">
                  <c:v>44136</c:v>
                </c:pt>
                <c:pt idx="191" c:formatCode="mmm\-yy">
                  <c:v>44166</c:v>
                </c:pt>
                <c:pt idx="192" c:formatCode="mmm\-yy">
                  <c:v>44197</c:v>
                </c:pt>
                <c:pt idx="193" c:formatCode="mmm\-yy">
                  <c:v>44228</c:v>
                </c:pt>
                <c:pt idx="194" c:formatCode="mmm\-yy">
                  <c:v>44256</c:v>
                </c:pt>
                <c:pt idx="195" c:formatCode="mmm\-yy">
                  <c:v>44287</c:v>
                </c:pt>
                <c:pt idx="196" c:formatCode="mmm\-yy">
                  <c:v>44317</c:v>
                </c:pt>
                <c:pt idx="197" c:formatCode="mmm\-yy">
                  <c:v>44348</c:v>
                </c:pt>
                <c:pt idx="198" c:formatCode="mmm\-yy">
                  <c:v>44378</c:v>
                </c:pt>
                <c:pt idx="199" c:formatCode="mmm\-yy">
                  <c:v>44409</c:v>
                </c:pt>
                <c:pt idx="200" c:formatCode="mmm\-yy">
                  <c:v>44440</c:v>
                </c:pt>
                <c:pt idx="201" c:formatCode="mmm\-yy">
                  <c:v>44470</c:v>
                </c:pt>
                <c:pt idx="202" c:formatCode="mmm\-yy">
                  <c:v>44501</c:v>
                </c:pt>
                <c:pt idx="203" c:formatCode="mmm\-yy">
                  <c:v>44531</c:v>
                </c:pt>
                <c:pt idx="204" c:formatCode="mmm\-yy">
                  <c:v>44562</c:v>
                </c:pt>
                <c:pt idx="205" c:formatCode="mmm\-yy">
                  <c:v>44593</c:v>
                </c:pt>
                <c:pt idx="206" c:formatCode="mmm\-yy">
                  <c:v>44621</c:v>
                </c:pt>
                <c:pt idx="207" c:formatCode="mmm\-yy">
                  <c:v>44652</c:v>
                </c:pt>
                <c:pt idx="208" c:formatCode="mmm\-yy">
                  <c:v>44682</c:v>
                </c:pt>
                <c:pt idx="209" c:formatCode="mmm\-yy">
                  <c:v>44713</c:v>
                </c:pt>
                <c:pt idx="210" c:formatCode="mmm\-yy">
                  <c:v>44743</c:v>
                </c:pt>
                <c:pt idx="211" c:formatCode="mmm\-yy">
                  <c:v>44774</c:v>
                </c:pt>
                <c:pt idx="212" c:formatCode="mmm\-yy">
                  <c:v>44805</c:v>
                </c:pt>
                <c:pt idx="213" c:formatCode="mmm\-yy">
                  <c:v>44835</c:v>
                </c:pt>
                <c:pt idx="214" c:formatCode="mmm\-yy">
                  <c:v>44866</c:v>
                </c:pt>
                <c:pt idx="215" c:formatCode="mmm\-yy">
                  <c:v>44896</c:v>
                </c:pt>
                <c:pt idx="216" c:formatCode="mmm\-yy">
                  <c:v>44927</c:v>
                </c:pt>
                <c:pt idx="217" c:formatCode="mmm\-yy">
                  <c:v>44958</c:v>
                </c:pt>
                <c:pt idx="218" c:formatCode="mmm\-yy">
                  <c:v>44986</c:v>
                </c:pt>
                <c:pt idx="219" c:formatCode="mmm\-yy">
                  <c:v>45017</c:v>
                </c:pt>
                <c:pt idx="220" c:formatCode="mmm\-yy">
                  <c:v>45047</c:v>
                </c:pt>
                <c:pt idx="221" c:formatCode="mmm\-yy">
                  <c:v>45078</c:v>
                </c:pt>
                <c:pt idx="222" c:formatCode="mmm\-yy">
                  <c:v>45108</c:v>
                </c:pt>
                <c:pt idx="223" c:formatCode="mmm\-yy">
                  <c:v>45139</c:v>
                </c:pt>
                <c:pt idx="224" c:formatCode="mmm\-yy">
                  <c:v>45170</c:v>
                </c:pt>
                <c:pt idx="225" c:formatCode="mmm\-yy">
                  <c:v>45200</c:v>
                </c:pt>
                <c:pt idx="226" c:formatCode="mmm\-yy">
                  <c:v>45231</c:v>
                </c:pt>
                <c:pt idx="227" c:formatCode="mmm\-yy">
                  <c:v>45261</c:v>
                </c:pt>
                <c:pt idx="228" c:formatCode="mmm\-yy">
                  <c:v>45292</c:v>
                </c:pt>
                <c:pt idx="229" c:formatCode="mmm\-yy">
                  <c:v>45323</c:v>
                </c:pt>
                <c:pt idx="230" c:formatCode="mmm\-yy">
                  <c:v>45352</c:v>
                </c:pt>
                <c:pt idx="231" c:formatCode="mmm\-yy">
                  <c:v>45383</c:v>
                </c:pt>
                <c:pt idx="232" c:formatCode="mmm\-yy">
                  <c:v>45413</c:v>
                </c:pt>
                <c:pt idx="233" c:formatCode="mmm\-yy">
                  <c:v>45444</c:v>
                </c:pt>
                <c:pt idx="234" c:formatCode="mmm\-yy">
                  <c:v>45474</c:v>
                </c:pt>
                <c:pt idx="235" c:formatCode="mmm\-yy">
                  <c:v>45505</c:v>
                </c:pt>
                <c:pt idx="236" c:formatCode="mmm\-yy">
                  <c:v>45536</c:v>
                </c:pt>
                <c:pt idx="237" c:formatCode="mmm\-yy">
                  <c:v>45566</c:v>
                </c:pt>
                <c:pt idx="238" c:formatCode="mmm\-yy">
                  <c:v>45597</c:v>
                </c:pt>
                <c:pt idx="239" c:formatCode="mmm\-yy">
                  <c:v>45627</c:v>
                </c:pt>
                <c:pt idx="240" c:formatCode="mmm\-yy">
                  <c:v>45658</c:v>
                </c:pt>
                <c:pt idx="241" c:formatCode="mmm\-yy">
                  <c:v>45689</c:v>
                </c:pt>
              </c:numCache>
            </c:numRef>
          </c:cat>
          <c:val>
            <c:numRef>
              <c:f>'[IEBU consolidado 2005 a 2024.xls]Hoja1'!$C$17:$C$258</c:f>
              <c:numCache>
                <c:formatCode>0.00</c:formatCode>
                <c:ptCount val="242"/>
                <c:pt idx="0">
                  <c:v>109.744278606965</c:v>
                </c:pt>
                <c:pt idx="1">
                  <c:v>109.015326429079</c:v>
                </c:pt>
                <c:pt idx="2">
                  <c:v>108.846294040004</c:v>
                </c:pt>
                <c:pt idx="3">
                  <c:v>108.413148542999</c:v>
                </c:pt>
                <c:pt idx="4">
                  <c:v>106.490405117271</c:v>
                </c:pt>
                <c:pt idx="5">
                  <c:v>105.307178393746</c:v>
                </c:pt>
                <c:pt idx="6">
                  <c:v>104.937420042644</c:v>
                </c:pt>
                <c:pt idx="7">
                  <c:v>104.631048837445</c:v>
                </c:pt>
                <c:pt idx="8">
                  <c:v>103.796451416387</c:v>
                </c:pt>
                <c:pt idx="9">
                  <c:v>101.176449385724</c:v>
                </c:pt>
                <c:pt idx="10">
                  <c:v>102.275159914712</c:v>
                </c:pt>
                <c:pt idx="11">
                  <c:v>103.141450908722</c:v>
                </c:pt>
                <c:pt idx="12">
                  <c:v>102.866773276475</c:v>
                </c:pt>
                <c:pt idx="13">
                  <c:v>101.905401563611</c:v>
                </c:pt>
                <c:pt idx="14">
                  <c:v>102.972418519647</c:v>
                </c:pt>
                <c:pt idx="15">
                  <c:v>104.060564524317</c:v>
                </c:pt>
                <c:pt idx="16">
                  <c:v>104.240161437709</c:v>
                </c:pt>
                <c:pt idx="17">
                  <c:v>103.416128540969</c:v>
                </c:pt>
                <c:pt idx="18">
                  <c:v>101.366610823434</c:v>
                </c:pt>
                <c:pt idx="19">
                  <c:v>100.267900294446</c:v>
                </c:pt>
                <c:pt idx="20">
                  <c:v>101.736369174535</c:v>
                </c:pt>
                <c:pt idx="21">
                  <c:v>100.299593867398</c:v>
                </c:pt>
                <c:pt idx="22">
                  <c:v>101.41943344502</c:v>
                </c:pt>
                <c:pt idx="23">
                  <c:v>102.803386130572</c:v>
                </c:pt>
                <c:pt idx="24">
                  <c:v>99.982658137882</c:v>
                </c:pt>
                <c:pt idx="25">
                  <c:v>99.3170931058991</c:v>
                </c:pt>
                <c:pt idx="26">
                  <c:v>97.6056401665144</c:v>
                </c:pt>
                <c:pt idx="27">
                  <c:v>95.6934612651031</c:v>
                </c:pt>
                <c:pt idx="28">
                  <c:v>95.3237029140014</c:v>
                </c:pt>
                <c:pt idx="29">
                  <c:v>96.1160422377907</c:v>
                </c:pt>
                <c:pt idx="30">
                  <c:v>93.0206366128541</c:v>
                </c:pt>
                <c:pt idx="31">
                  <c:v>92.0592648999898</c:v>
                </c:pt>
                <c:pt idx="32">
                  <c:v>90.1259569499442</c:v>
                </c:pt>
                <c:pt idx="33">
                  <c:v>89.6294243070363</c:v>
                </c:pt>
                <c:pt idx="34">
                  <c:v>93.5699918773479</c:v>
                </c:pt>
                <c:pt idx="35">
                  <c:v>97.3203980099503</c:v>
                </c:pt>
                <c:pt idx="36">
                  <c:v>98.2078180525942</c:v>
                </c:pt>
                <c:pt idx="37">
                  <c:v>100.458061732156</c:v>
                </c:pt>
                <c:pt idx="38">
                  <c:v>100.954594375063</c:v>
                </c:pt>
                <c:pt idx="39">
                  <c:v>100.204513148543</c:v>
                </c:pt>
                <c:pt idx="40">
                  <c:v>102.254030866078</c:v>
                </c:pt>
                <c:pt idx="41">
                  <c:v>101.039110569601</c:v>
                </c:pt>
                <c:pt idx="42">
                  <c:v>99.2325769113616</c:v>
                </c:pt>
                <c:pt idx="43">
                  <c:v>94.964509087217</c:v>
                </c:pt>
                <c:pt idx="44">
                  <c:v>99.7291095542695</c:v>
                </c:pt>
                <c:pt idx="45">
                  <c:v>104.430322875419</c:v>
                </c:pt>
                <c:pt idx="46">
                  <c:v>112.88194232917</c:v>
                </c:pt>
                <c:pt idx="47">
                  <c:v>110.737343892781</c:v>
                </c:pt>
                <c:pt idx="48">
                  <c:v>100.236206721495</c:v>
                </c:pt>
                <c:pt idx="49">
                  <c:v>96.2639455782313</c:v>
                </c:pt>
                <c:pt idx="50">
                  <c:v>95.6723322164687</c:v>
                </c:pt>
                <c:pt idx="51">
                  <c:v>97.7112854096863</c:v>
                </c:pt>
                <c:pt idx="52">
                  <c:v>99.5495126408773</c:v>
                </c:pt>
                <c:pt idx="53">
                  <c:v>99.3910447761194</c:v>
                </c:pt>
                <c:pt idx="54">
                  <c:v>99.6762869326835</c:v>
                </c:pt>
                <c:pt idx="55">
                  <c:v>98.419108538938</c:v>
                </c:pt>
                <c:pt idx="56">
                  <c:v>96.6231394050157</c:v>
                </c:pt>
                <c:pt idx="57">
                  <c:v>92.8093461265103</c:v>
                </c:pt>
                <c:pt idx="58">
                  <c:v>91.7951517920601</c:v>
                </c:pt>
                <c:pt idx="59">
                  <c:v>89.6611178799878</c:v>
                </c:pt>
                <c:pt idx="60">
                  <c:v>89.3230531018378</c:v>
                </c:pt>
                <c:pt idx="61">
                  <c:v>92.1649101431617</c:v>
                </c:pt>
                <c:pt idx="62">
                  <c:v>92.9889430399025</c:v>
                </c:pt>
                <c:pt idx="63">
                  <c:v>91.953619656818</c:v>
                </c:pt>
                <c:pt idx="64">
                  <c:v>90.4217636308255</c:v>
                </c:pt>
                <c:pt idx="65">
                  <c:v>93.4749111584933</c:v>
                </c:pt>
                <c:pt idx="66">
                  <c:v>89.9357955122347</c:v>
                </c:pt>
                <c:pt idx="67">
                  <c:v>88.5941009239517</c:v>
                </c:pt>
                <c:pt idx="68">
                  <c:v>90.1365214742613</c:v>
                </c:pt>
                <c:pt idx="69">
                  <c:v>90.453457203777</c:v>
                </c:pt>
                <c:pt idx="70">
                  <c:v>93.7178952177886</c:v>
                </c:pt>
                <c:pt idx="71">
                  <c:v>96.6653975022845</c:v>
                </c:pt>
                <c:pt idx="72">
                  <c:v>94.5313635902122</c:v>
                </c:pt>
                <c:pt idx="73">
                  <c:v>95.1652350492436</c:v>
                </c:pt>
                <c:pt idx="74">
                  <c:v>91.4042643923241</c:v>
                </c:pt>
                <c:pt idx="75">
                  <c:v>91.3620062950554</c:v>
                </c:pt>
                <c:pt idx="76">
                  <c:v>90.3478119606051</c:v>
                </c:pt>
                <c:pt idx="77">
                  <c:v>91.8585389379633</c:v>
                </c:pt>
                <c:pt idx="78">
                  <c:v>91.9219260838664</c:v>
                </c:pt>
                <c:pt idx="79">
                  <c:v>91.7000710732054</c:v>
                </c:pt>
                <c:pt idx="80">
                  <c:v>95.799106508275</c:v>
                </c:pt>
                <c:pt idx="81">
                  <c:v>96.5069296375266</c:v>
                </c:pt>
                <c:pt idx="82">
                  <c:v>96.7816072697736</c:v>
                </c:pt>
                <c:pt idx="83">
                  <c:v>98.1338663823739</c:v>
                </c:pt>
                <c:pt idx="84">
                  <c:v>96.1688648593766</c:v>
                </c:pt>
                <c:pt idx="85">
                  <c:v>96.1583003350594</c:v>
                </c:pt>
                <c:pt idx="86">
                  <c:v>94.0665245202559</c:v>
                </c:pt>
                <c:pt idx="87">
                  <c:v>96.3273327241344</c:v>
                </c:pt>
                <c:pt idx="88">
                  <c:v>97.7958016042238</c:v>
                </c:pt>
                <c:pt idx="89">
                  <c:v>101.366610823434</c:v>
                </c:pt>
                <c:pt idx="90">
                  <c:v>96.7816072697736</c:v>
                </c:pt>
                <c:pt idx="91">
                  <c:v>94.520799065895</c:v>
                </c:pt>
                <c:pt idx="92">
                  <c:v>91.1507158087115</c:v>
                </c:pt>
                <c:pt idx="93">
                  <c:v>87.220712762717</c:v>
                </c:pt>
                <c:pt idx="94">
                  <c:v>86.7770027413951</c:v>
                </c:pt>
                <c:pt idx="95">
                  <c:v>87.0305513250076</c:v>
                </c:pt>
                <c:pt idx="96">
                  <c:v>86.4495024875622</c:v>
                </c:pt>
                <c:pt idx="97">
                  <c:v>86.7558736927607</c:v>
                </c:pt>
                <c:pt idx="98">
                  <c:v>85.4775662503807</c:v>
                </c:pt>
                <c:pt idx="99">
                  <c:v>86.5657122550513</c:v>
                </c:pt>
                <c:pt idx="100">
                  <c:v>87.6961163569906</c:v>
                </c:pt>
                <c:pt idx="101">
                  <c:v>91.3936998680069</c:v>
                </c:pt>
                <c:pt idx="102">
                  <c:v>90.4428926794598</c:v>
                </c:pt>
                <c:pt idx="103">
                  <c:v>90.9711188953193</c:v>
                </c:pt>
                <c:pt idx="104">
                  <c:v>91.4253934409585</c:v>
                </c:pt>
                <c:pt idx="105">
                  <c:v>90.4745862524114</c:v>
                </c:pt>
                <c:pt idx="106">
                  <c:v>92.2705553863337</c:v>
                </c:pt>
                <c:pt idx="107">
                  <c:v>93.7812823636918</c:v>
                </c:pt>
                <c:pt idx="108">
                  <c:v>94.4468473956747</c:v>
                </c:pt>
                <c:pt idx="109">
                  <c:v>94.9433800385826</c:v>
                </c:pt>
                <c:pt idx="110">
                  <c:v>96.6759620266017</c:v>
                </c:pt>
                <c:pt idx="111">
                  <c:v>97.5528175449284</c:v>
                </c:pt>
                <c:pt idx="112">
                  <c:v>96.5491877347954</c:v>
                </c:pt>
                <c:pt idx="113">
                  <c:v>96.3484617727688</c:v>
                </c:pt>
                <c:pt idx="114">
                  <c:v>94.3834602497715</c:v>
                </c:pt>
                <c:pt idx="115">
                  <c:v>96.5069296375266</c:v>
                </c:pt>
                <c:pt idx="116">
                  <c:v>97.9331404203472</c:v>
                </c:pt>
                <c:pt idx="117">
                  <c:v>97.415478728805</c:v>
                </c:pt>
                <c:pt idx="118">
                  <c:v>98.9262057061631</c:v>
                </c:pt>
                <c:pt idx="119">
                  <c:v>99.3487866788507</c:v>
                </c:pt>
                <c:pt idx="120">
                  <c:v>99.0424154736522</c:v>
                </c:pt>
                <c:pt idx="121">
                  <c:v>96.2216874809625</c:v>
                </c:pt>
                <c:pt idx="122">
                  <c:v>96.3273327241344</c:v>
                </c:pt>
                <c:pt idx="123">
                  <c:v>98.197253528277</c:v>
                </c:pt>
                <c:pt idx="124">
                  <c:v>97.9225758960301</c:v>
                </c:pt>
                <c:pt idx="125">
                  <c:v>97.7429789826378</c:v>
                </c:pt>
                <c:pt idx="126">
                  <c:v>98.757173317088</c:v>
                </c:pt>
                <c:pt idx="127">
                  <c:v>96.5597522591126</c:v>
                </c:pt>
                <c:pt idx="128">
                  <c:v>97.1302365722408</c:v>
                </c:pt>
                <c:pt idx="129">
                  <c:v>97.7852370799066</c:v>
                </c:pt>
                <c:pt idx="130">
                  <c:v>99.2642704843131</c:v>
                </c:pt>
                <c:pt idx="131">
                  <c:v>102.444192303787</c:v>
                </c:pt>
                <c:pt idx="132">
                  <c:v>104.101880055411</c:v>
                </c:pt>
                <c:pt idx="133">
                  <c:v>106.951967273103</c:v>
                </c:pt>
                <c:pt idx="134">
                  <c:v>105.925092357327</c:v>
                </c:pt>
                <c:pt idx="135">
                  <c:v>104.624845545393</c:v>
                </c:pt>
                <c:pt idx="136">
                  <c:v>102.597274902306</c:v>
                </c:pt>
                <c:pt idx="137">
                  <c:v>100.599074392231</c:v>
                </c:pt>
                <c:pt idx="138">
                  <c:v>97.4853432040167</c:v>
                </c:pt>
                <c:pt idx="139">
                  <c:v>94.33927030664</c:v>
                </c:pt>
                <c:pt idx="140">
                  <c:v>94.940136044475</c:v>
                </c:pt>
                <c:pt idx="141">
                  <c:v>94.827191678101</c:v>
                </c:pt>
                <c:pt idx="142">
                  <c:v>96.1954465288178</c:v>
                </c:pt>
                <c:pt idx="143">
                  <c:v>97.4124777121789</c:v>
                </c:pt>
                <c:pt idx="144">
                  <c:v>96.2005275525944</c:v>
                </c:pt>
                <c:pt idx="145">
                  <c:v>95.2016715396648</c:v>
                </c:pt>
                <c:pt idx="146">
                  <c:v>95.6181402367378</c:v>
                </c:pt>
                <c:pt idx="147">
                  <c:v>94.9160846901877</c:v>
                </c:pt>
                <c:pt idx="148">
                  <c:v>95.80608681375</c:v>
                </c:pt>
                <c:pt idx="149">
                  <c:v>96.3634545827126</c:v>
                </c:pt>
                <c:pt idx="150">
                  <c:v>95.9978467340589</c:v>
                </c:pt>
                <c:pt idx="151">
                  <c:v>97.5727551431074</c:v>
                </c:pt>
                <c:pt idx="152">
                  <c:v>99.5417669979797</c:v>
                </c:pt>
                <c:pt idx="153">
                  <c:v>100.602771685934</c:v>
                </c:pt>
                <c:pt idx="154">
                  <c:v>101.905739162161</c:v>
                </c:pt>
                <c:pt idx="155">
                  <c:v>102.567170049421</c:v>
                </c:pt>
                <c:pt idx="156">
                  <c:v>100.479074741836</c:v>
                </c:pt>
                <c:pt idx="157">
                  <c:v>100.977378064617</c:v>
                </c:pt>
                <c:pt idx="158">
                  <c:v>102.045818300186</c:v>
                </c:pt>
                <c:pt idx="159">
                  <c:v>102.596101815482</c:v>
                </c:pt>
                <c:pt idx="160">
                  <c:v>106.333628240619</c:v>
                </c:pt>
                <c:pt idx="161">
                  <c:v>106.210451460286</c:v>
                </c:pt>
                <c:pt idx="162">
                  <c:v>104.325125784369</c:v>
                </c:pt>
                <c:pt idx="163">
                  <c:v>104.978650462811</c:v>
                </c:pt>
                <c:pt idx="164">
                  <c:v>108.345470765581</c:v>
                </c:pt>
                <c:pt idx="165">
                  <c:v>107.191357031869</c:v>
                </c:pt>
                <c:pt idx="166">
                  <c:v>106.912785656621</c:v>
                </c:pt>
                <c:pt idx="167">
                  <c:v>107.476051477834</c:v>
                </c:pt>
                <c:pt idx="168">
                  <c:v>105.799812517444</c:v>
                </c:pt>
                <c:pt idx="169">
                  <c:v>105.605098762953</c:v>
                </c:pt>
                <c:pt idx="170">
                  <c:v>105.613645954606</c:v>
                </c:pt>
                <c:pt idx="171">
                  <c:v>106.195937435975</c:v>
                </c:pt>
                <c:pt idx="172">
                  <c:v>105.503755927006</c:v>
                </c:pt>
                <c:pt idx="173">
                  <c:v>104.091948594865</c:v>
                </c:pt>
                <c:pt idx="174">
                  <c:v>100.367559233353</c:v>
                </c:pt>
                <c:pt idx="175">
                  <c:v>103.017581745734</c:v>
                </c:pt>
                <c:pt idx="176">
                  <c:v>100.923905844662</c:v>
                </c:pt>
                <c:pt idx="177">
                  <c:v>101.212178105579</c:v>
                </c:pt>
                <c:pt idx="178">
                  <c:v>100.923502713171</c:v>
                </c:pt>
                <c:pt idx="179">
                  <c:v>101.90184451408</c:v>
                </c:pt>
                <c:pt idx="180">
                  <c:v>100.274527432668</c:v>
                </c:pt>
                <c:pt idx="181">
                  <c:v>99.3407729022235</c:v>
                </c:pt>
                <c:pt idx="182">
                  <c:v>106.163176209985</c:v>
                </c:pt>
                <c:pt idx="183">
                  <c:v>100.081122217585</c:v>
                </c:pt>
                <c:pt idx="184">
                  <c:v>100.047594302621</c:v>
                </c:pt>
                <c:pt idx="185">
                  <c:v>99.0019193877239</c:v>
                </c:pt>
                <c:pt idx="186">
                  <c:v>98.6308756658673</c:v>
                </c:pt>
                <c:pt idx="187">
                  <c:v>98.7157313929515</c:v>
                </c:pt>
                <c:pt idx="188">
                  <c:v>98.9689401865328</c:v>
                </c:pt>
                <c:pt idx="189">
                  <c:v>100.719469325343</c:v>
                </c:pt>
                <c:pt idx="190">
                  <c:v>103.667882453529</c:v>
                </c:pt>
                <c:pt idx="191">
                  <c:v>102.848501499036</c:v>
                </c:pt>
                <c:pt idx="192">
                  <c:v>102.261628695894</c:v>
                </c:pt>
                <c:pt idx="193">
                  <c:v>102.819664976935</c:v>
                </c:pt>
                <c:pt idx="194">
                  <c:v>106.598610249002</c:v>
                </c:pt>
                <c:pt idx="195">
                  <c:v>109.41986746975</c:v>
                </c:pt>
                <c:pt idx="196">
                  <c:v>110.226754631046</c:v>
                </c:pt>
                <c:pt idx="197">
                  <c:v>109.821884525184</c:v>
                </c:pt>
                <c:pt idx="198">
                  <c:v>112.193139678433</c:v>
                </c:pt>
                <c:pt idx="199">
                  <c:v>109.339960328456</c:v>
                </c:pt>
                <c:pt idx="200">
                  <c:v>110.184660395832</c:v>
                </c:pt>
                <c:pt idx="201">
                  <c:v>109.28909848407</c:v>
                </c:pt>
                <c:pt idx="202">
                  <c:v>113.632408128804</c:v>
                </c:pt>
                <c:pt idx="203">
                  <c:v>113.916098815608</c:v>
                </c:pt>
                <c:pt idx="204">
                  <c:v>113.493812656461</c:v>
                </c:pt>
                <c:pt idx="205">
                  <c:v>109.788195584919</c:v>
                </c:pt>
                <c:pt idx="206">
                  <c:v>105.289840649702</c:v>
                </c:pt>
                <c:pt idx="207">
                  <c:v>103.932442661643</c:v>
                </c:pt>
                <c:pt idx="208">
                  <c:v>103.597981281451</c:v>
                </c:pt>
                <c:pt idx="209">
                  <c:v>105.952495689535</c:v>
                </c:pt>
                <c:pt idx="210">
                  <c:v>107.595025442839</c:v>
                </c:pt>
                <c:pt idx="211">
                  <c:v>106.29870817941</c:v>
                </c:pt>
                <c:pt idx="212">
                  <c:v>106.74569407515</c:v>
                </c:pt>
                <c:pt idx="213">
                  <c:v>113.983211194818</c:v>
                </c:pt>
                <c:pt idx="214">
                  <c:v>111.707411041471</c:v>
                </c:pt>
                <c:pt idx="215">
                  <c:v>107.728270324042</c:v>
                </c:pt>
                <c:pt idx="216">
                  <c:v>106.396284128719</c:v>
                </c:pt>
                <c:pt idx="217">
                  <c:v>105.136838847391</c:v>
                </c:pt>
                <c:pt idx="218">
                  <c:v>102.845316938</c:v>
                </c:pt>
                <c:pt idx="219">
                  <c:v>99.5618832071721</c:v>
                </c:pt>
                <c:pt idx="220">
                  <c:v>101.221957995404</c:v>
                </c:pt>
                <c:pt idx="221">
                  <c:v>98.4170478829999</c:v>
                </c:pt>
                <c:pt idx="222">
                  <c:v>95.8800026911149</c:v>
                </c:pt>
                <c:pt idx="223">
                  <c:v>93.7936197563475</c:v>
                </c:pt>
                <c:pt idx="224">
                  <c:v>96.9915779281967</c:v>
                </c:pt>
                <c:pt idx="225">
                  <c:v>100.158333036098</c:v>
                </c:pt>
                <c:pt idx="226">
                  <c:v>99.8260780723227</c:v>
                </c:pt>
                <c:pt idx="227">
                  <c:v>97.1097512091689</c:v>
                </c:pt>
                <c:pt idx="228">
                  <c:v>95.6258662954716</c:v>
                </c:pt>
                <c:pt idx="229">
                  <c:v>99.2037365053568</c:v>
                </c:pt>
                <c:pt idx="230">
                  <c:v>97.9225252883587</c:v>
                </c:pt>
                <c:pt idx="231">
                  <c:v>98.8701181722721</c:v>
                </c:pt>
                <c:pt idx="232">
                  <c:v>100.74658225137</c:v>
                </c:pt>
                <c:pt idx="233">
                  <c:v>101.81666388924</c:v>
                </c:pt>
                <c:pt idx="234">
                  <c:v>100.215985076514</c:v>
                </c:pt>
                <c:pt idx="235">
                  <c:v>99.9146302584829</c:v>
                </c:pt>
                <c:pt idx="236">
                  <c:v>102.638952324998</c:v>
                </c:pt>
                <c:pt idx="237">
                  <c:v>101.465882486435</c:v>
                </c:pt>
                <c:pt idx="238">
                  <c:v>100.746854402307</c:v>
                </c:pt>
                <c:pt idx="239">
                  <c:v>101.416058234807</c:v>
                </c:pt>
                <c:pt idx="240">
                  <c:v>100.907870937102</c:v>
                </c:pt>
                <c:pt idx="241">
                  <c:v>100.639510309011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"TCR"</c:f>
              <c:strCache>
                <c:ptCount val="1"/>
                <c:pt idx="0">
                  <c:v>TCR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'[IEBU consolidado 2005 a 2024.xls]Hoja1'!$B$17:$B$258</c:f>
              <c:numCache>
                <c:formatCode>mmm\-yy</c:formatCode>
                <c:ptCount val="242"/>
                <c:pt idx="0" c:formatCode="mmm\-yy">
                  <c:v>38353</c:v>
                </c:pt>
                <c:pt idx="1" c:formatCode="mmm\-yy">
                  <c:v>38384</c:v>
                </c:pt>
                <c:pt idx="2" c:formatCode="mmm\-yy">
                  <c:v>38412</c:v>
                </c:pt>
                <c:pt idx="3" c:formatCode="mmm\-yy">
                  <c:v>38443</c:v>
                </c:pt>
                <c:pt idx="4" c:formatCode="mmm\-yy">
                  <c:v>38473</c:v>
                </c:pt>
                <c:pt idx="5" c:formatCode="mmm\-yy">
                  <c:v>38504</c:v>
                </c:pt>
                <c:pt idx="6" c:formatCode="mmm\-yy">
                  <c:v>38534</c:v>
                </c:pt>
                <c:pt idx="7" c:formatCode="mmm\-yy">
                  <c:v>38565</c:v>
                </c:pt>
                <c:pt idx="8" c:formatCode="mmm\-yy">
                  <c:v>38596</c:v>
                </c:pt>
                <c:pt idx="9" c:formatCode="mmm\-yy">
                  <c:v>38626</c:v>
                </c:pt>
                <c:pt idx="10" c:formatCode="mmm\-yy">
                  <c:v>38657</c:v>
                </c:pt>
                <c:pt idx="11" c:formatCode="mmm\-yy">
                  <c:v>38687</c:v>
                </c:pt>
                <c:pt idx="12" c:formatCode="mmm\-yy">
                  <c:v>38718</c:v>
                </c:pt>
                <c:pt idx="13" c:formatCode="mmm\-yy">
                  <c:v>38749</c:v>
                </c:pt>
                <c:pt idx="14" c:formatCode="mmm\-yy">
                  <c:v>38777</c:v>
                </c:pt>
                <c:pt idx="15" c:formatCode="mmm\-yy">
                  <c:v>38808</c:v>
                </c:pt>
                <c:pt idx="16" c:formatCode="mmm\-yy">
                  <c:v>38838</c:v>
                </c:pt>
                <c:pt idx="17" c:formatCode="mmm\-yy">
                  <c:v>38869</c:v>
                </c:pt>
                <c:pt idx="18" c:formatCode="mmm\-yy">
                  <c:v>38899</c:v>
                </c:pt>
                <c:pt idx="19" c:formatCode="mmm\-yy">
                  <c:v>38930</c:v>
                </c:pt>
                <c:pt idx="20" c:formatCode="mmm\-yy">
                  <c:v>38961</c:v>
                </c:pt>
                <c:pt idx="21" c:formatCode="mmm\-yy">
                  <c:v>38991</c:v>
                </c:pt>
                <c:pt idx="22" c:formatCode="mmm\-yy">
                  <c:v>39022</c:v>
                </c:pt>
                <c:pt idx="23" c:formatCode="mmm\-yy">
                  <c:v>39052</c:v>
                </c:pt>
                <c:pt idx="24" c:formatCode="mmm\-yy">
                  <c:v>39083</c:v>
                </c:pt>
                <c:pt idx="25" c:formatCode="mmm\-yy">
                  <c:v>39114</c:v>
                </c:pt>
                <c:pt idx="26" c:formatCode="mmm\-yy">
                  <c:v>39142</c:v>
                </c:pt>
                <c:pt idx="27" c:formatCode="mmm\-yy">
                  <c:v>39173</c:v>
                </c:pt>
                <c:pt idx="28" c:formatCode="mmm\-yy">
                  <c:v>39203</c:v>
                </c:pt>
                <c:pt idx="29" c:formatCode="mmm\-yy">
                  <c:v>39234</c:v>
                </c:pt>
                <c:pt idx="30" c:formatCode="mmm\-yy">
                  <c:v>39264</c:v>
                </c:pt>
                <c:pt idx="31" c:formatCode="mmm\-yy">
                  <c:v>39295</c:v>
                </c:pt>
                <c:pt idx="32" c:formatCode="mmm\-yy">
                  <c:v>39326</c:v>
                </c:pt>
                <c:pt idx="33" c:formatCode="mmm\-yy">
                  <c:v>39356</c:v>
                </c:pt>
                <c:pt idx="34" c:formatCode="mmm\-yy">
                  <c:v>39387</c:v>
                </c:pt>
                <c:pt idx="35" c:formatCode="mmm\-yy">
                  <c:v>39417</c:v>
                </c:pt>
                <c:pt idx="36" c:formatCode="mmm\-yy">
                  <c:v>39448</c:v>
                </c:pt>
                <c:pt idx="37" c:formatCode="mmm\-yy">
                  <c:v>39479</c:v>
                </c:pt>
                <c:pt idx="38" c:formatCode="mmm\-yy">
                  <c:v>39508</c:v>
                </c:pt>
                <c:pt idx="39" c:formatCode="mmm\-yy">
                  <c:v>39539</c:v>
                </c:pt>
                <c:pt idx="40" c:formatCode="mmm\-yy">
                  <c:v>39569</c:v>
                </c:pt>
                <c:pt idx="41" c:formatCode="mmm\-yy">
                  <c:v>39600</c:v>
                </c:pt>
                <c:pt idx="42" c:formatCode="mmm\-yy">
                  <c:v>39630</c:v>
                </c:pt>
                <c:pt idx="43" c:formatCode="mmm\-yy">
                  <c:v>39661</c:v>
                </c:pt>
                <c:pt idx="44" c:formatCode="mmm\-yy">
                  <c:v>39692</c:v>
                </c:pt>
                <c:pt idx="45" c:formatCode="mmm\-yy">
                  <c:v>39722</c:v>
                </c:pt>
                <c:pt idx="46" c:formatCode="mmm\-yy">
                  <c:v>39753</c:v>
                </c:pt>
                <c:pt idx="47" c:formatCode="mmm\-yy">
                  <c:v>39783</c:v>
                </c:pt>
                <c:pt idx="48" c:formatCode="mmm\-yy">
                  <c:v>39814</c:v>
                </c:pt>
                <c:pt idx="49" c:formatCode="mmm\-yy">
                  <c:v>39845</c:v>
                </c:pt>
                <c:pt idx="50" c:formatCode="mmm\-yy">
                  <c:v>39873</c:v>
                </c:pt>
                <c:pt idx="51" c:formatCode="mmm\-yy">
                  <c:v>39904</c:v>
                </c:pt>
                <c:pt idx="52" c:formatCode="mmm\-yy">
                  <c:v>39934</c:v>
                </c:pt>
                <c:pt idx="53" c:formatCode="mmm\-yy">
                  <c:v>39965</c:v>
                </c:pt>
                <c:pt idx="54" c:formatCode="mmm\-yy">
                  <c:v>39995</c:v>
                </c:pt>
                <c:pt idx="55" c:formatCode="mmm\-yy">
                  <c:v>40026</c:v>
                </c:pt>
                <c:pt idx="56" c:formatCode="mmm\-yy">
                  <c:v>40057</c:v>
                </c:pt>
                <c:pt idx="57" c:formatCode="mmm\-yy">
                  <c:v>40087</c:v>
                </c:pt>
                <c:pt idx="58" c:formatCode="mmm\-yy">
                  <c:v>40118</c:v>
                </c:pt>
                <c:pt idx="59" c:formatCode="mmm\-yy">
                  <c:v>40148</c:v>
                </c:pt>
                <c:pt idx="60" c:formatCode="mmm\-yy">
                  <c:v>40179</c:v>
                </c:pt>
                <c:pt idx="61" c:formatCode="mmm\-yy">
                  <c:v>40210</c:v>
                </c:pt>
                <c:pt idx="62" c:formatCode="mmm\-yy">
                  <c:v>40238</c:v>
                </c:pt>
                <c:pt idx="63" c:formatCode="mmm\-yy">
                  <c:v>40269</c:v>
                </c:pt>
                <c:pt idx="64" c:formatCode="mmm\-yy">
                  <c:v>40299</c:v>
                </c:pt>
                <c:pt idx="65" c:formatCode="mmm\-yy">
                  <c:v>40330</c:v>
                </c:pt>
                <c:pt idx="66" c:formatCode="mmm\-yy">
                  <c:v>40360</c:v>
                </c:pt>
                <c:pt idx="67" c:formatCode="mmm\-yy">
                  <c:v>40391</c:v>
                </c:pt>
                <c:pt idx="68" c:formatCode="mmm\-yy">
                  <c:v>40422</c:v>
                </c:pt>
                <c:pt idx="69" c:formatCode="mmm\-yy">
                  <c:v>40452</c:v>
                </c:pt>
                <c:pt idx="70" c:formatCode="mmm\-yy">
                  <c:v>40483</c:v>
                </c:pt>
                <c:pt idx="71" c:formatCode="mmm\-yy">
                  <c:v>40513</c:v>
                </c:pt>
                <c:pt idx="72" c:formatCode="mmm\-yy">
                  <c:v>40544</c:v>
                </c:pt>
                <c:pt idx="73" c:formatCode="mmm\-yy">
                  <c:v>40575</c:v>
                </c:pt>
                <c:pt idx="74" c:formatCode="mmm\-yy">
                  <c:v>40603</c:v>
                </c:pt>
                <c:pt idx="75" c:formatCode="mmm\-yy">
                  <c:v>40634</c:v>
                </c:pt>
                <c:pt idx="76" c:formatCode="mmm\-yy">
                  <c:v>40664</c:v>
                </c:pt>
                <c:pt idx="77" c:formatCode="mmm\-yy">
                  <c:v>40695</c:v>
                </c:pt>
                <c:pt idx="78" c:formatCode="mmm\-yy">
                  <c:v>40725</c:v>
                </c:pt>
                <c:pt idx="79" c:formatCode="mmm\-yy">
                  <c:v>40756</c:v>
                </c:pt>
                <c:pt idx="80" c:formatCode="mmm\-yy">
                  <c:v>40787</c:v>
                </c:pt>
                <c:pt idx="81" c:formatCode="mmm\-yy">
                  <c:v>40817</c:v>
                </c:pt>
                <c:pt idx="82" c:formatCode="mmm\-yy">
                  <c:v>40848</c:v>
                </c:pt>
                <c:pt idx="83" c:formatCode="mmm\-yy">
                  <c:v>40878</c:v>
                </c:pt>
                <c:pt idx="84" c:formatCode="mmm\-yy">
                  <c:v>40909</c:v>
                </c:pt>
                <c:pt idx="85" c:formatCode="mmm\-yy">
                  <c:v>40940</c:v>
                </c:pt>
                <c:pt idx="86" c:formatCode="mmm\-yy">
                  <c:v>40969</c:v>
                </c:pt>
                <c:pt idx="87" c:formatCode="mmm\-yy">
                  <c:v>41000</c:v>
                </c:pt>
                <c:pt idx="88" c:formatCode="mmm\-yy">
                  <c:v>41030</c:v>
                </c:pt>
                <c:pt idx="89" c:formatCode="mmm\-yy">
                  <c:v>41061</c:v>
                </c:pt>
                <c:pt idx="90" c:formatCode="mmm\-yy">
                  <c:v>41091</c:v>
                </c:pt>
                <c:pt idx="91" c:formatCode="mmm\-yy">
                  <c:v>41122</c:v>
                </c:pt>
                <c:pt idx="92" c:formatCode="mmm\-yy">
                  <c:v>41153</c:v>
                </c:pt>
                <c:pt idx="93" c:formatCode="mmm\-yy">
                  <c:v>41183</c:v>
                </c:pt>
                <c:pt idx="94" c:formatCode="mmm\-yy">
                  <c:v>41214</c:v>
                </c:pt>
                <c:pt idx="95" c:formatCode="mmm\-yy">
                  <c:v>41244</c:v>
                </c:pt>
                <c:pt idx="96" c:formatCode="mmm\-yy">
                  <c:v>41275</c:v>
                </c:pt>
                <c:pt idx="97" c:formatCode="mmm\-yy">
                  <c:v>41306</c:v>
                </c:pt>
                <c:pt idx="98" c:formatCode="mmm\-yy">
                  <c:v>41334</c:v>
                </c:pt>
                <c:pt idx="99" c:formatCode="mmm\-yy">
                  <c:v>41365</c:v>
                </c:pt>
                <c:pt idx="100" c:formatCode="mmm\-yy">
                  <c:v>41395</c:v>
                </c:pt>
                <c:pt idx="101" c:formatCode="mmm\-yy">
                  <c:v>41426</c:v>
                </c:pt>
                <c:pt idx="102" c:formatCode="mmm\-yy">
                  <c:v>41456</c:v>
                </c:pt>
                <c:pt idx="103" c:formatCode="mmm\-yy">
                  <c:v>41487</c:v>
                </c:pt>
                <c:pt idx="104" c:formatCode="mmm\-yy">
                  <c:v>41518</c:v>
                </c:pt>
                <c:pt idx="105" c:formatCode="mmm\-yy">
                  <c:v>41548</c:v>
                </c:pt>
                <c:pt idx="106" c:formatCode="mmm\-yy">
                  <c:v>41579</c:v>
                </c:pt>
                <c:pt idx="107" c:formatCode="mmm\-yy">
                  <c:v>41609</c:v>
                </c:pt>
                <c:pt idx="108" c:formatCode="mmm\-yy">
                  <c:v>41640</c:v>
                </c:pt>
                <c:pt idx="109" c:formatCode="mmm\-yy">
                  <c:v>41671</c:v>
                </c:pt>
                <c:pt idx="110" c:formatCode="mmm\-yy">
                  <c:v>41699</c:v>
                </c:pt>
                <c:pt idx="111" c:formatCode="mmm\-yy">
                  <c:v>41730</c:v>
                </c:pt>
                <c:pt idx="112" c:formatCode="mmm\-yy">
                  <c:v>41760</c:v>
                </c:pt>
                <c:pt idx="113" c:formatCode="mmm\-yy">
                  <c:v>41791</c:v>
                </c:pt>
                <c:pt idx="114" c:formatCode="mmm\-yy">
                  <c:v>41821</c:v>
                </c:pt>
                <c:pt idx="115" c:formatCode="mmm\-yy">
                  <c:v>41852</c:v>
                </c:pt>
                <c:pt idx="116" c:formatCode="mmm\-yy">
                  <c:v>41883</c:v>
                </c:pt>
                <c:pt idx="117" c:formatCode="mmm\-yy">
                  <c:v>41913</c:v>
                </c:pt>
                <c:pt idx="118" c:formatCode="mmm\-yy">
                  <c:v>41944</c:v>
                </c:pt>
                <c:pt idx="119" c:formatCode="mmm\-yy">
                  <c:v>41974</c:v>
                </c:pt>
                <c:pt idx="120" c:formatCode="mmm\-yy">
                  <c:v>42005</c:v>
                </c:pt>
                <c:pt idx="121" c:formatCode="mmm\-yy">
                  <c:v>42036</c:v>
                </c:pt>
                <c:pt idx="122" c:formatCode="mmm\-yy">
                  <c:v>42064</c:v>
                </c:pt>
                <c:pt idx="123" c:formatCode="mmm\-yy">
                  <c:v>42095</c:v>
                </c:pt>
                <c:pt idx="124" c:formatCode="mmm\-yy">
                  <c:v>42125</c:v>
                </c:pt>
                <c:pt idx="125" c:formatCode="mmm\-yy">
                  <c:v>42156</c:v>
                </c:pt>
                <c:pt idx="126" c:formatCode="mmm\-yy">
                  <c:v>42186</c:v>
                </c:pt>
                <c:pt idx="127" c:formatCode="mmm\-yy">
                  <c:v>42217</c:v>
                </c:pt>
                <c:pt idx="128" c:formatCode="mmm\-yy">
                  <c:v>42248</c:v>
                </c:pt>
                <c:pt idx="129" c:formatCode="mmm\-yy">
                  <c:v>42278</c:v>
                </c:pt>
                <c:pt idx="130" c:formatCode="mmm\-yy">
                  <c:v>42309</c:v>
                </c:pt>
                <c:pt idx="131" c:formatCode="mmm\-yy">
                  <c:v>42339</c:v>
                </c:pt>
                <c:pt idx="132" c:formatCode="mmm\-yy">
                  <c:v>42370</c:v>
                </c:pt>
                <c:pt idx="133" c:formatCode="mmm\-yy">
                  <c:v>42401</c:v>
                </c:pt>
                <c:pt idx="134" c:formatCode="mmm\-yy">
                  <c:v>42430</c:v>
                </c:pt>
                <c:pt idx="135" c:formatCode="mmm\-yy">
                  <c:v>42461</c:v>
                </c:pt>
                <c:pt idx="136" c:formatCode="mmm\-yy">
                  <c:v>42491</c:v>
                </c:pt>
                <c:pt idx="137" c:formatCode="mmm\-yy">
                  <c:v>42522</c:v>
                </c:pt>
                <c:pt idx="138" c:formatCode="mmm\-yy">
                  <c:v>42552</c:v>
                </c:pt>
                <c:pt idx="139" c:formatCode="mmm\-yy">
                  <c:v>42583</c:v>
                </c:pt>
                <c:pt idx="140" c:formatCode="mmm\-yy">
                  <c:v>42614</c:v>
                </c:pt>
                <c:pt idx="141" c:formatCode="mmm\-yy">
                  <c:v>42644</c:v>
                </c:pt>
                <c:pt idx="142" c:formatCode="mmm\-yy">
                  <c:v>42675</c:v>
                </c:pt>
                <c:pt idx="143" c:formatCode="mmm\-yy">
                  <c:v>42705</c:v>
                </c:pt>
                <c:pt idx="144" c:formatCode="mmm\-yy">
                  <c:v>42736</c:v>
                </c:pt>
                <c:pt idx="145" c:formatCode="mmm\-yy">
                  <c:v>42767</c:v>
                </c:pt>
                <c:pt idx="146" c:formatCode="mmm\-yy">
                  <c:v>42795</c:v>
                </c:pt>
                <c:pt idx="147" c:formatCode="mmm\-yy">
                  <c:v>42826</c:v>
                </c:pt>
                <c:pt idx="148" c:formatCode="mmm\-yy">
                  <c:v>42856</c:v>
                </c:pt>
                <c:pt idx="149" c:formatCode="mmm\-yy">
                  <c:v>42887</c:v>
                </c:pt>
                <c:pt idx="150" c:formatCode="mmm\-yy">
                  <c:v>42917</c:v>
                </c:pt>
                <c:pt idx="151" c:formatCode="mmm\-yy">
                  <c:v>42948</c:v>
                </c:pt>
                <c:pt idx="152" c:formatCode="mmm\-yy">
                  <c:v>42979</c:v>
                </c:pt>
                <c:pt idx="153" c:formatCode="mmm\-yy">
                  <c:v>43009</c:v>
                </c:pt>
                <c:pt idx="154" c:formatCode="mmm\-yy">
                  <c:v>43040</c:v>
                </c:pt>
                <c:pt idx="155" c:formatCode="mmm\-yy">
                  <c:v>43070</c:v>
                </c:pt>
                <c:pt idx="156" c:formatCode="mmm\-yy">
                  <c:v>43101</c:v>
                </c:pt>
                <c:pt idx="157" c:formatCode="mmm\-yy">
                  <c:v>43132</c:v>
                </c:pt>
                <c:pt idx="158" c:formatCode="mmm\-yy">
                  <c:v>43160</c:v>
                </c:pt>
                <c:pt idx="159" c:formatCode="mmm\-yy">
                  <c:v>43191</c:v>
                </c:pt>
                <c:pt idx="160" c:formatCode="mmm\-yy">
                  <c:v>43221</c:v>
                </c:pt>
                <c:pt idx="161" c:formatCode="mmm\-yy">
                  <c:v>43252</c:v>
                </c:pt>
                <c:pt idx="162" c:formatCode="mmm\-yy">
                  <c:v>43282</c:v>
                </c:pt>
                <c:pt idx="163" c:formatCode="mmm\-yy">
                  <c:v>43313</c:v>
                </c:pt>
                <c:pt idx="164" c:formatCode="mmm\-yy">
                  <c:v>43344</c:v>
                </c:pt>
                <c:pt idx="165" c:formatCode="mmm\-yy">
                  <c:v>43374</c:v>
                </c:pt>
                <c:pt idx="166" c:formatCode="mmm\-yy">
                  <c:v>43405</c:v>
                </c:pt>
                <c:pt idx="167" c:formatCode="mmm\-yy">
                  <c:v>43435</c:v>
                </c:pt>
                <c:pt idx="168" c:formatCode="mmm\-yy">
                  <c:v>43466</c:v>
                </c:pt>
                <c:pt idx="169" c:formatCode="mmm\-yy">
                  <c:v>43497</c:v>
                </c:pt>
                <c:pt idx="170" c:formatCode="mmm\-yy">
                  <c:v>43525</c:v>
                </c:pt>
                <c:pt idx="171" c:formatCode="mmm\-yy">
                  <c:v>43556</c:v>
                </c:pt>
                <c:pt idx="172" c:formatCode="mmm\-yy">
                  <c:v>43586</c:v>
                </c:pt>
                <c:pt idx="173" c:formatCode="mmm\-yy">
                  <c:v>43617</c:v>
                </c:pt>
                <c:pt idx="174" c:formatCode="mmm\-yy">
                  <c:v>43647</c:v>
                </c:pt>
                <c:pt idx="175" c:formatCode="mmm\-yy">
                  <c:v>43678</c:v>
                </c:pt>
                <c:pt idx="176" c:formatCode="mmm\-yy">
                  <c:v>43709</c:v>
                </c:pt>
                <c:pt idx="177" c:formatCode="mmm\-yy">
                  <c:v>43739</c:v>
                </c:pt>
                <c:pt idx="178" c:formatCode="mmm\-yy">
                  <c:v>43770</c:v>
                </c:pt>
                <c:pt idx="179" c:formatCode="mmm\-yy">
                  <c:v>43800</c:v>
                </c:pt>
                <c:pt idx="180" c:formatCode="mmm\-yy">
                  <c:v>43831</c:v>
                </c:pt>
                <c:pt idx="181" c:formatCode="mmm\-yy">
                  <c:v>43862</c:v>
                </c:pt>
                <c:pt idx="182" c:formatCode="mmm\-yy">
                  <c:v>43891</c:v>
                </c:pt>
                <c:pt idx="183" c:formatCode="mmm\-yy">
                  <c:v>43922</c:v>
                </c:pt>
                <c:pt idx="184" c:formatCode="mmm\-yy">
                  <c:v>43952</c:v>
                </c:pt>
                <c:pt idx="185" c:formatCode="mmm\-yy">
                  <c:v>43983</c:v>
                </c:pt>
                <c:pt idx="186" c:formatCode="mmm\-yy">
                  <c:v>44013</c:v>
                </c:pt>
                <c:pt idx="187" c:formatCode="mmm\-yy">
                  <c:v>44044</c:v>
                </c:pt>
                <c:pt idx="188" c:formatCode="mmm\-yy">
                  <c:v>44075</c:v>
                </c:pt>
                <c:pt idx="189" c:formatCode="mmm\-yy">
                  <c:v>44105</c:v>
                </c:pt>
                <c:pt idx="190" c:formatCode="mmm\-yy">
                  <c:v>44136</c:v>
                </c:pt>
                <c:pt idx="191" c:formatCode="mmm\-yy">
                  <c:v>44166</c:v>
                </c:pt>
                <c:pt idx="192" c:formatCode="mmm\-yy">
                  <c:v>44197</c:v>
                </c:pt>
                <c:pt idx="193" c:formatCode="mmm\-yy">
                  <c:v>44228</c:v>
                </c:pt>
                <c:pt idx="194" c:formatCode="mmm\-yy">
                  <c:v>44256</c:v>
                </c:pt>
                <c:pt idx="195" c:formatCode="mmm\-yy">
                  <c:v>44287</c:v>
                </c:pt>
                <c:pt idx="196" c:formatCode="mmm\-yy">
                  <c:v>44317</c:v>
                </c:pt>
                <c:pt idx="197" c:formatCode="mmm\-yy">
                  <c:v>44348</c:v>
                </c:pt>
                <c:pt idx="198" c:formatCode="mmm\-yy">
                  <c:v>44378</c:v>
                </c:pt>
                <c:pt idx="199" c:formatCode="mmm\-yy">
                  <c:v>44409</c:v>
                </c:pt>
                <c:pt idx="200" c:formatCode="mmm\-yy">
                  <c:v>44440</c:v>
                </c:pt>
                <c:pt idx="201" c:formatCode="mmm\-yy">
                  <c:v>44470</c:v>
                </c:pt>
                <c:pt idx="202" c:formatCode="mmm\-yy">
                  <c:v>44501</c:v>
                </c:pt>
                <c:pt idx="203" c:formatCode="mmm\-yy">
                  <c:v>44531</c:v>
                </c:pt>
                <c:pt idx="204" c:formatCode="mmm\-yy">
                  <c:v>44562</c:v>
                </c:pt>
                <c:pt idx="205" c:formatCode="mmm\-yy">
                  <c:v>44593</c:v>
                </c:pt>
                <c:pt idx="206" c:formatCode="mmm\-yy">
                  <c:v>44621</c:v>
                </c:pt>
                <c:pt idx="207" c:formatCode="mmm\-yy">
                  <c:v>44652</c:v>
                </c:pt>
                <c:pt idx="208" c:formatCode="mmm\-yy">
                  <c:v>44682</c:v>
                </c:pt>
                <c:pt idx="209" c:formatCode="mmm\-yy">
                  <c:v>44713</c:v>
                </c:pt>
                <c:pt idx="210" c:formatCode="mmm\-yy">
                  <c:v>44743</c:v>
                </c:pt>
                <c:pt idx="211" c:formatCode="mmm\-yy">
                  <c:v>44774</c:v>
                </c:pt>
                <c:pt idx="212" c:formatCode="mmm\-yy">
                  <c:v>44805</c:v>
                </c:pt>
                <c:pt idx="213" c:formatCode="mmm\-yy">
                  <c:v>44835</c:v>
                </c:pt>
                <c:pt idx="214" c:formatCode="mmm\-yy">
                  <c:v>44866</c:v>
                </c:pt>
                <c:pt idx="215" c:formatCode="mmm\-yy">
                  <c:v>44896</c:v>
                </c:pt>
                <c:pt idx="216" c:formatCode="mmm\-yy">
                  <c:v>44927</c:v>
                </c:pt>
                <c:pt idx="217" c:formatCode="mmm\-yy">
                  <c:v>44958</c:v>
                </c:pt>
                <c:pt idx="218" c:formatCode="mmm\-yy">
                  <c:v>44986</c:v>
                </c:pt>
                <c:pt idx="219" c:formatCode="mmm\-yy">
                  <c:v>45017</c:v>
                </c:pt>
                <c:pt idx="220" c:formatCode="mmm\-yy">
                  <c:v>45047</c:v>
                </c:pt>
                <c:pt idx="221" c:formatCode="mmm\-yy">
                  <c:v>45078</c:v>
                </c:pt>
                <c:pt idx="222" c:formatCode="mmm\-yy">
                  <c:v>45108</c:v>
                </c:pt>
                <c:pt idx="223" c:formatCode="mmm\-yy">
                  <c:v>45139</c:v>
                </c:pt>
                <c:pt idx="224" c:formatCode="mmm\-yy">
                  <c:v>45170</c:v>
                </c:pt>
                <c:pt idx="225" c:formatCode="mmm\-yy">
                  <c:v>45200</c:v>
                </c:pt>
                <c:pt idx="226" c:formatCode="mmm\-yy">
                  <c:v>45231</c:v>
                </c:pt>
                <c:pt idx="227" c:formatCode="mmm\-yy">
                  <c:v>45261</c:v>
                </c:pt>
                <c:pt idx="228" c:formatCode="mmm\-yy">
                  <c:v>45292</c:v>
                </c:pt>
                <c:pt idx="229" c:formatCode="mmm\-yy">
                  <c:v>45323</c:v>
                </c:pt>
                <c:pt idx="230" c:formatCode="mmm\-yy">
                  <c:v>45352</c:v>
                </c:pt>
                <c:pt idx="231" c:formatCode="mmm\-yy">
                  <c:v>45383</c:v>
                </c:pt>
                <c:pt idx="232" c:formatCode="mmm\-yy">
                  <c:v>45413</c:v>
                </c:pt>
                <c:pt idx="233" c:formatCode="mmm\-yy">
                  <c:v>45444</c:v>
                </c:pt>
                <c:pt idx="234" c:formatCode="mmm\-yy">
                  <c:v>45474</c:v>
                </c:pt>
                <c:pt idx="235" c:formatCode="mmm\-yy">
                  <c:v>45505</c:v>
                </c:pt>
                <c:pt idx="236" c:formatCode="mmm\-yy">
                  <c:v>45536</c:v>
                </c:pt>
                <c:pt idx="237" c:formatCode="mmm\-yy">
                  <c:v>45566</c:v>
                </c:pt>
                <c:pt idx="238" c:formatCode="mmm\-yy">
                  <c:v>45597</c:v>
                </c:pt>
                <c:pt idx="239" c:formatCode="mmm\-yy">
                  <c:v>45627</c:v>
                </c:pt>
                <c:pt idx="240" c:formatCode="mmm\-yy">
                  <c:v>45658</c:v>
                </c:pt>
                <c:pt idx="241" c:formatCode="mmm\-yy">
                  <c:v>45689</c:v>
                </c:pt>
              </c:numCache>
            </c:numRef>
          </c:cat>
          <c:val>
            <c:numRef>
              <c:f>'[IEBU consolidado 2005 a 2024.xls]Hoja1'!$E$17:$E$258</c:f>
              <c:numCache>
                <c:formatCode>0.00</c:formatCode>
                <c:ptCount val="242"/>
                <c:pt idx="0">
                  <c:v>197.433936533399</c:v>
                </c:pt>
                <c:pt idx="1">
                  <c:v>196.106823179806</c:v>
                </c:pt>
                <c:pt idx="2">
                  <c:v>199.267597816189</c:v>
                </c:pt>
                <c:pt idx="3">
                  <c:v>198.097277513596</c:v>
                </c:pt>
                <c:pt idx="4">
                  <c:v>195.325633318027</c:v>
                </c:pt>
                <c:pt idx="5">
                  <c:v>192.738262068188</c:v>
                </c:pt>
                <c:pt idx="6">
                  <c:v>194.890520082354</c:v>
                </c:pt>
                <c:pt idx="7">
                  <c:v>193.911789828134</c:v>
                </c:pt>
                <c:pt idx="8">
                  <c:v>192.710827180985</c:v>
                </c:pt>
                <c:pt idx="9">
                  <c:v>188.462979309009</c:v>
                </c:pt>
                <c:pt idx="10">
                  <c:v>189.354226754515</c:v>
                </c:pt>
                <c:pt idx="11">
                  <c:v>188.24271690733</c:v>
                </c:pt>
                <c:pt idx="12">
                  <c:v>191.488212596979</c:v>
                </c:pt>
                <c:pt idx="13">
                  <c:v>193.451429974113</c:v>
                </c:pt>
                <c:pt idx="14">
                  <c:v>194.047222237944</c:v>
                </c:pt>
                <c:pt idx="15">
                  <c:v>193.963263447963</c:v>
                </c:pt>
                <c:pt idx="16">
                  <c:v>191.947284165804</c:v>
                </c:pt>
                <c:pt idx="17">
                  <c:v>188.291165604779</c:v>
                </c:pt>
                <c:pt idx="18">
                  <c:v>189.889620998579</c:v>
                </c:pt>
                <c:pt idx="19">
                  <c:v>190.574504270712</c:v>
                </c:pt>
                <c:pt idx="20">
                  <c:v>188.64606358141</c:v>
                </c:pt>
                <c:pt idx="21">
                  <c:v>188.995897880605</c:v>
                </c:pt>
                <c:pt idx="22">
                  <c:v>192.151266109509</c:v>
                </c:pt>
                <c:pt idx="23">
                  <c:v>196.686249648697</c:v>
                </c:pt>
                <c:pt idx="24">
                  <c:v>191.661494042517</c:v>
                </c:pt>
                <c:pt idx="25">
                  <c:v>191.987557410101</c:v>
                </c:pt>
                <c:pt idx="26">
                  <c:v>191.615798618223</c:v>
                </c:pt>
                <c:pt idx="27">
                  <c:v>190.842086777875</c:v>
                </c:pt>
                <c:pt idx="28">
                  <c:v>191.181124240801</c:v>
                </c:pt>
                <c:pt idx="29">
                  <c:v>192.879857883595</c:v>
                </c:pt>
                <c:pt idx="30">
                  <c:v>193.972173882289</c:v>
                </c:pt>
                <c:pt idx="31">
                  <c:v>186.304763144221</c:v>
                </c:pt>
                <c:pt idx="32">
                  <c:v>185.997800114719</c:v>
                </c:pt>
                <c:pt idx="33">
                  <c:v>183.907675934851</c:v>
                </c:pt>
                <c:pt idx="34">
                  <c:v>185.773223692796</c:v>
                </c:pt>
                <c:pt idx="35">
                  <c:v>182.88779199502</c:v>
                </c:pt>
                <c:pt idx="36">
                  <c:v>179.14803689309</c:v>
                </c:pt>
                <c:pt idx="37">
                  <c:v>178.718640082384</c:v>
                </c:pt>
                <c:pt idx="38">
                  <c:v>177.479565779814</c:v>
                </c:pt>
                <c:pt idx="39">
                  <c:v>172.937155236593</c:v>
                </c:pt>
                <c:pt idx="40">
                  <c:v>172.786448623056</c:v>
                </c:pt>
                <c:pt idx="41">
                  <c:v>171.476215981255</c:v>
                </c:pt>
                <c:pt idx="42">
                  <c:v>171.823166994546</c:v>
                </c:pt>
                <c:pt idx="43">
                  <c:v>167.555487246608</c:v>
                </c:pt>
                <c:pt idx="44">
                  <c:v>167.23194926305</c:v>
                </c:pt>
                <c:pt idx="45">
                  <c:v>165.04632767954</c:v>
                </c:pt>
                <c:pt idx="46">
                  <c:v>169.250189176507</c:v>
                </c:pt>
                <c:pt idx="47">
                  <c:v>169.370814893357</c:v>
                </c:pt>
                <c:pt idx="48">
                  <c:v>162.398105388378</c:v>
                </c:pt>
                <c:pt idx="49">
                  <c:v>161.33412994431</c:v>
                </c:pt>
                <c:pt idx="50">
                  <c:v>164.838282035421</c:v>
                </c:pt>
                <c:pt idx="51">
                  <c:v>169.113961213375</c:v>
                </c:pt>
                <c:pt idx="52">
                  <c:v>171.933406069412</c:v>
                </c:pt>
                <c:pt idx="53">
                  <c:v>172.711920812844</c:v>
                </c:pt>
                <c:pt idx="54">
                  <c:v>172.584883460631</c:v>
                </c:pt>
                <c:pt idx="55">
                  <c:v>170.572289296731</c:v>
                </c:pt>
                <c:pt idx="56">
                  <c:v>164.948384301301</c:v>
                </c:pt>
                <c:pt idx="57">
                  <c:v>160.63229042786</c:v>
                </c:pt>
                <c:pt idx="58">
                  <c:v>159.407011158502</c:v>
                </c:pt>
                <c:pt idx="59">
                  <c:v>152.05517680191</c:v>
                </c:pt>
                <c:pt idx="60">
                  <c:v>148.820020144934</c:v>
                </c:pt>
                <c:pt idx="61">
                  <c:v>147.458493630319</c:v>
                </c:pt>
                <c:pt idx="62">
                  <c:v>146.834735971668</c:v>
                </c:pt>
                <c:pt idx="63">
                  <c:v>145.684706770615</c:v>
                </c:pt>
                <c:pt idx="64">
                  <c:v>142.151028070808</c:v>
                </c:pt>
                <c:pt idx="65">
                  <c:v>150.812761145914</c:v>
                </c:pt>
                <c:pt idx="66">
                  <c:v>156.671777217928</c:v>
                </c:pt>
                <c:pt idx="67">
                  <c:v>154.10992844901</c:v>
                </c:pt>
                <c:pt idx="68">
                  <c:v>153.265743134163</c:v>
                </c:pt>
                <c:pt idx="69">
                  <c:v>152.913552304434</c:v>
                </c:pt>
                <c:pt idx="70">
                  <c:v>151.154046596293</c:v>
                </c:pt>
                <c:pt idx="71">
                  <c:v>151.394628670047</c:v>
                </c:pt>
                <c:pt idx="72">
                  <c:v>150.583161505284</c:v>
                </c:pt>
                <c:pt idx="73">
                  <c:v>147.887664734016</c:v>
                </c:pt>
                <c:pt idx="74">
                  <c:v>145.213812264832</c:v>
                </c:pt>
                <c:pt idx="75">
                  <c:v>145.824158764211</c:v>
                </c:pt>
                <c:pt idx="76">
                  <c:v>143.031492781156</c:v>
                </c:pt>
                <c:pt idx="77">
                  <c:v>141.485859738117</c:v>
                </c:pt>
                <c:pt idx="78">
                  <c:v>141.362475547118</c:v>
                </c:pt>
                <c:pt idx="79">
                  <c:v>141.700261742679</c:v>
                </c:pt>
                <c:pt idx="80">
                  <c:v>141.165038682676</c:v>
                </c:pt>
                <c:pt idx="81">
                  <c:v>141.945450741179</c:v>
                </c:pt>
                <c:pt idx="82">
                  <c:v>140.938164874303</c:v>
                </c:pt>
                <c:pt idx="83">
                  <c:v>139.438439794493</c:v>
                </c:pt>
                <c:pt idx="84">
                  <c:v>138.096723688797</c:v>
                </c:pt>
                <c:pt idx="85">
                  <c:v>138.05486360688</c:v>
                </c:pt>
                <c:pt idx="86">
                  <c:v>135.186566214817</c:v>
                </c:pt>
                <c:pt idx="87">
                  <c:v>132.011680233777</c:v>
                </c:pt>
                <c:pt idx="88">
                  <c:v>129.720944601479</c:v>
                </c:pt>
                <c:pt idx="89">
                  <c:v>134.35474587145</c:v>
                </c:pt>
                <c:pt idx="90">
                  <c:v>134.05722855346</c:v>
                </c:pt>
                <c:pt idx="91">
                  <c:v>131.81350730245</c:v>
                </c:pt>
                <c:pt idx="92">
                  <c:v>131.211726658491</c:v>
                </c:pt>
                <c:pt idx="93">
                  <c:v>123.780445718012</c:v>
                </c:pt>
                <c:pt idx="94">
                  <c:v>119.068050069328</c:v>
                </c:pt>
                <c:pt idx="95">
                  <c:v>118.58990635123</c:v>
                </c:pt>
                <c:pt idx="96">
                  <c:v>111.040296030073</c:v>
                </c:pt>
                <c:pt idx="97">
                  <c:v>108.687328862657</c:v>
                </c:pt>
                <c:pt idx="98">
                  <c:v>105.926626492284</c:v>
                </c:pt>
                <c:pt idx="99">
                  <c:v>104.642331654242</c:v>
                </c:pt>
                <c:pt idx="100">
                  <c:v>104.968059559592</c:v>
                </c:pt>
                <c:pt idx="101">
                  <c:v>112.308115195556</c:v>
                </c:pt>
                <c:pt idx="102">
                  <c:v>112.464596058855</c:v>
                </c:pt>
                <c:pt idx="103">
                  <c:v>113.912042989121</c:v>
                </c:pt>
                <c:pt idx="104">
                  <c:v>113.980655480473</c:v>
                </c:pt>
                <c:pt idx="105">
                  <c:v>111.725867149508</c:v>
                </c:pt>
                <c:pt idx="106">
                  <c:v>108.686635105635</c:v>
                </c:pt>
                <c:pt idx="107">
                  <c:v>110.661627882673</c:v>
                </c:pt>
                <c:pt idx="108">
                  <c:v>106.41581589345</c:v>
                </c:pt>
                <c:pt idx="109">
                  <c:v>106.556098963453</c:v>
                </c:pt>
                <c:pt idx="110">
                  <c:v>109.595703284954</c:v>
                </c:pt>
                <c:pt idx="111">
                  <c:v>113.207858185147</c:v>
                </c:pt>
                <c:pt idx="112">
                  <c:v>113.221698841286</c:v>
                </c:pt>
                <c:pt idx="113">
                  <c:v>112.454251231645</c:v>
                </c:pt>
                <c:pt idx="114">
                  <c:v>113.300428307966</c:v>
                </c:pt>
                <c:pt idx="115">
                  <c:v>113.233623220169</c:v>
                </c:pt>
                <c:pt idx="116">
                  <c:v>111.171094866018</c:v>
                </c:pt>
                <c:pt idx="117">
                  <c:v>109.339741127709</c:v>
                </c:pt>
                <c:pt idx="118">
                  <c:v>108.521030415899</c:v>
                </c:pt>
                <c:pt idx="119">
                  <c:v>109.603056522235</c:v>
                </c:pt>
                <c:pt idx="120">
                  <c:v>107.986466474154</c:v>
                </c:pt>
                <c:pt idx="121">
                  <c:v>106.083014991717</c:v>
                </c:pt>
                <c:pt idx="122">
                  <c:v>105.764591364698</c:v>
                </c:pt>
                <c:pt idx="123">
                  <c:v>111.027952520574</c:v>
                </c:pt>
                <c:pt idx="124">
                  <c:v>112.257809106743</c:v>
                </c:pt>
                <c:pt idx="125">
                  <c:v>112.262418929321</c:v>
                </c:pt>
                <c:pt idx="126">
                  <c:v>112.011286299939</c:v>
                </c:pt>
                <c:pt idx="127">
                  <c:v>110.813631178275</c:v>
                </c:pt>
                <c:pt idx="128">
                  <c:v>107.995410891503</c:v>
                </c:pt>
                <c:pt idx="129">
                  <c:v>109.88910933731</c:v>
                </c:pt>
                <c:pt idx="130">
                  <c:v>110.445719387799</c:v>
                </c:pt>
                <c:pt idx="131">
                  <c:v>110.468894005128</c:v>
                </c:pt>
                <c:pt idx="132">
                  <c:v>109.000757444812</c:v>
                </c:pt>
                <c:pt idx="133">
                  <c:v>110.916297249481</c:v>
                </c:pt>
                <c:pt idx="134">
                  <c:v>114.758544767228</c:v>
                </c:pt>
                <c:pt idx="135">
                  <c:v>116.895810394828</c:v>
                </c:pt>
                <c:pt idx="136">
                  <c:v>117.145240205791</c:v>
                </c:pt>
                <c:pt idx="137">
                  <c:v>115.7660607922</c:v>
                </c:pt>
                <c:pt idx="138">
                  <c:v>112.549874917759</c:v>
                </c:pt>
                <c:pt idx="139">
                  <c:v>108.693746508935</c:v>
                </c:pt>
                <c:pt idx="140">
                  <c:v>107.518234910449</c:v>
                </c:pt>
                <c:pt idx="141">
                  <c:v>105.789548610895</c:v>
                </c:pt>
                <c:pt idx="142">
                  <c:v>105.782429581049</c:v>
                </c:pt>
                <c:pt idx="143">
                  <c:v>105.743131247669</c:v>
                </c:pt>
                <c:pt idx="144">
                  <c:v>104.250702924665</c:v>
                </c:pt>
                <c:pt idx="145">
                  <c:v>105.819406481214</c:v>
                </c:pt>
                <c:pt idx="146">
                  <c:v>105.864039397936</c:v>
                </c:pt>
                <c:pt idx="147">
                  <c:v>106.730286869632</c:v>
                </c:pt>
                <c:pt idx="148">
                  <c:v>105.29395432635</c:v>
                </c:pt>
                <c:pt idx="149">
                  <c:v>105.382039512196</c:v>
                </c:pt>
                <c:pt idx="150">
                  <c:v>105.888694662253</c:v>
                </c:pt>
                <c:pt idx="151">
                  <c:v>106.463005426039</c:v>
                </c:pt>
                <c:pt idx="152">
                  <c:v>108.540606610745</c:v>
                </c:pt>
                <c:pt idx="153">
                  <c:v>108.858578552679</c:v>
                </c:pt>
                <c:pt idx="154">
                  <c:v>107.782712121098</c:v>
                </c:pt>
                <c:pt idx="155">
                  <c:v>107.531621972525</c:v>
                </c:pt>
                <c:pt idx="156">
                  <c:v>103.901462790089</c:v>
                </c:pt>
                <c:pt idx="157">
                  <c:v>103.109560836156</c:v>
                </c:pt>
                <c:pt idx="158">
                  <c:v>102.068586428382</c:v>
                </c:pt>
                <c:pt idx="159">
                  <c:v>101.663508250457</c:v>
                </c:pt>
                <c:pt idx="160">
                  <c:v>102.376122097756</c:v>
                </c:pt>
                <c:pt idx="161">
                  <c:v>100.61987328579</c:v>
                </c:pt>
                <c:pt idx="162">
                  <c:v>98.3247616711686</c:v>
                </c:pt>
                <c:pt idx="163">
                  <c:v>96.1567528283616</c:v>
                </c:pt>
                <c:pt idx="164">
                  <c:v>94.6394726022134</c:v>
                </c:pt>
                <c:pt idx="165">
                  <c:v>98.7266189884504</c:v>
                </c:pt>
                <c:pt idx="166">
                  <c:v>97.9238840806636</c:v>
                </c:pt>
                <c:pt idx="167">
                  <c:v>96.6215171895544</c:v>
                </c:pt>
                <c:pt idx="168">
                  <c:v>98.0498781381222</c:v>
                </c:pt>
                <c:pt idx="169">
                  <c:v>98.1311424663883</c:v>
                </c:pt>
                <c:pt idx="170">
                  <c:v>98.5613693070025</c:v>
                </c:pt>
                <c:pt idx="171">
                  <c:v>100.306233716686</c:v>
                </c:pt>
                <c:pt idx="172">
                  <c:v>101.45709733932</c:v>
                </c:pt>
                <c:pt idx="173">
                  <c:v>102.833693734638</c:v>
                </c:pt>
                <c:pt idx="174">
                  <c:v>102.689201474568</c:v>
                </c:pt>
                <c:pt idx="175">
                  <c:v>98.9716678294891</c:v>
                </c:pt>
                <c:pt idx="176">
                  <c:v>98.3050116650583</c:v>
                </c:pt>
                <c:pt idx="177">
                  <c:v>99.298169111476</c:v>
                </c:pt>
                <c:pt idx="178">
                  <c:v>99.9908377898364</c:v>
                </c:pt>
                <c:pt idx="179">
                  <c:v>101.405697427415</c:v>
                </c:pt>
                <c:pt idx="180">
                  <c:v>98.8867695256999</c:v>
                </c:pt>
                <c:pt idx="181">
                  <c:v>98.6177403526709</c:v>
                </c:pt>
                <c:pt idx="182">
                  <c:v>106.130921287969</c:v>
                </c:pt>
                <c:pt idx="183">
                  <c:v>99.0856531174084</c:v>
                </c:pt>
                <c:pt idx="184">
                  <c:v>95.5969857749451</c:v>
                </c:pt>
                <c:pt idx="185">
                  <c:v>97.2634968781112</c:v>
                </c:pt>
                <c:pt idx="186">
                  <c:v>97.3829844363347</c:v>
                </c:pt>
                <c:pt idx="187">
                  <c:v>95.3836655929309</c:v>
                </c:pt>
                <c:pt idx="188">
                  <c:v>95.513248675661</c:v>
                </c:pt>
                <c:pt idx="189">
                  <c:v>93.5217357827512</c:v>
                </c:pt>
                <c:pt idx="190">
                  <c:v>95.7324056805983</c:v>
                </c:pt>
                <c:pt idx="191">
                  <c:v>98.3562979999388</c:v>
                </c:pt>
                <c:pt idx="192">
                  <c:v>96.3740640812054</c:v>
                </c:pt>
                <c:pt idx="193">
                  <c:v>97.2001848928775</c:v>
                </c:pt>
                <c:pt idx="194">
                  <c:v>99.9304608765124</c:v>
                </c:pt>
                <c:pt idx="195">
                  <c:v>100.208528409625</c:v>
                </c:pt>
                <c:pt idx="196">
                  <c:v>101.194671411916</c:v>
                </c:pt>
                <c:pt idx="197">
                  <c:v>101.081466689989</c:v>
                </c:pt>
                <c:pt idx="198">
                  <c:v>100.550160853381</c:v>
                </c:pt>
                <c:pt idx="199">
                  <c:v>98.3451435123872</c:v>
                </c:pt>
                <c:pt idx="200">
                  <c:v>97.4896623883599</c:v>
                </c:pt>
                <c:pt idx="201">
                  <c:v>98.4668879643258</c:v>
                </c:pt>
                <c:pt idx="202">
                  <c:v>98.6361391854928</c:v>
                </c:pt>
                <c:pt idx="203">
                  <c:v>99.5220971108513</c:v>
                </c:pt>
                <c:pt idx="204">
                  <c:v>99.4500661556</c:v>
                </c:pt>
                <c:pt idx="205">
                  <c:v>98.1173309160303</c:v>
                </c:pt>
                <c:pt idx="206">
                  <c:v>98.1574113784587</c:v>
                </c:pt>
                <c:pt idx="207">
                  <c:v>96.8919459164473</c:v>
                </c:pt>
                <c:pt idx="208">
                  <c:v>93.4373636215315</c:v>
                </c:pt>
                <c:pt idx="209">
                  <c:v>90.2053397475947</c:v>
                </c:pt>
                <c:pt idx="210">
                  <c:v>88.4298457440057</c:v>
                </c:pt>
                <c:pt idx="211">
                  <c:v>88.343334265595</c:v>
                </c:pt>
                <c:pt idx="212">
                  <c:v>87.9336515201413</c:v>
                </c:pt>
                <c:pt idx="213">
                  <c:v>88.0078338184659</c:v>
                </c:pt>
                <c:pt idx="214">
                  <c:v>85.9823018380779</c:v>
                </c:pt>
                <c:pt idx="215">
                  <c:v>85.7105229465645</c:v>
                </c:pt>
                <c:pt idx="216">
                  <c:v>86.8189211296596</c:v>
                </c:pt>
                <c:pt idx="217">
                  <c:v>85.5503305442966</c:v>
                </c:pt>
                <c:pt idx="218">
                  <c:v>85.0852575788819</c:v>
                </c:pt>
                <c:pt idx="219">
                  <c:v>84.9596223223446</c:v>
                </c:pt>
                <c:pt idx="220">
                  <c:v>84.9253155726857</c:v>
                </c:pt>
                <c:pt idx="221">
                  <c:v>83.6312427637938</c:v>
                </c:pt>
                <c:pt idx="222">
                  <c:v>83.9073436500226</c:v>
                </c:pt>
                <c:pt idx="223">
                  <c:v>81.6886321561182</c:v>
                </c:pt>
                <c:pt idx="224">
                  <c:v>81.5864880734173</c:v>
                </c:pt>
                <c:pt idx="225">
                  <c:v>82.6339936128896</c:v>
                </c:pt>
                <c:pt idx="226">
                  <c:v>84.6505733575036</c:v>
                </c:pt>
                <c:pt idx="227">
                  <c:v>84.3038489915695</c:v>
                </c:pt>
                <c:pt idx="228">
                  <c:v>82.1658177615807</c:v>
                </c:pt>
                <c:pt idx="229">
                  <c:v>84.3480283298182</c:v>
                </c:pt>
                <c:pt idx="230">
                  <c:v>85.5474698102666</c:v>
                </c:pt>
                <c:pt idx="231">
                  <c:v>85.9659565175197</c:v>
                </c:pt>
                <c:pt idx="232">
                  <c:v>85.441288955989</c:v>
                </c:pt>
                <c:pt idx="233">
                  <c:v>84.6137262827075</c:v>
                </c:pt>
                <c:pt idx="234">
                  <c:v>86.1936738069596</c:v>
                </c:pt>
                <c:pt idx="235">
                  <c:v>87.8344470074599</c:v>
                </c:pt>
                <c:pt idx="236">
                  <c:v>90.7354570868917</c:v>
                </c:pt>
                <c:pt idx="237">
                  <c:v>91.9524851149243</c:v>
                </c:pt>
                <c:pt idx="238">
                  <c:v>92.9061809909467</c:v>
                </c:pt>
                <c:pt idx="239">
                  <c:v>94.9315973983467</c:v>
                </c:pt>
                <c:pt idx="240">
                  <c:v>93.3415624097946</c:v>
                </c:pt>
                <c:pt idx="241">
                  <c:v>92.863682501236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0"/>
        <c:smooth val="0"/>
        <c:axId val="873163515"/>
        <c:axId val="385987575"/>
      </c:lineChart>
      <c:dateAx>
        <c:axId val="873163515"/>
        <c:scaling>
          <c:orientation val="minMax"/>
        </c:scaling>
        <c:delete val="0"/>
        <c:axPos val="b"/>
        <c:numFmt formatCode="m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85987575"/>
        <c:crosses val="autoZero"/>
        <c:auto val="1"/>
        <c:lblOffset val="100"/>
        <c:baseTimeUnit val="months"/>
      </c:dateAx>
      <c:valAx>
        <c:axId val="385987575"/>
        <c:scaling>
          <c:orientation val="minMax"/>
          <c:max val="210"/>
          <c:min val="8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731635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b28ab61-71d4-47d3-9e0b-cc26e5da6f78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s-ES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s-E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800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IEBU y TCR contemporáneos</a:t>
            </a:r>
            <a:endParaRPr lang="es-ES" sz="1800">
              <a:solidFill>
                <a:schemeClr val="tx1">
                  <a:lumMod val="75000"/>
                  <a:lumOff val="25000"/>
                </a:schemeClr>
              </a:solidFill>
              <a:uFillTx/>
            </a:endParaRPr>
          </a:p>
          <a:p>
            <a:pPr defTabSz="914400">
              <a:defRPr lang="es-E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800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(2005-2025)</a:t>
            </a:r>
            <a:endParaRPr lang="es-ES" sz="1800">
              <a:solidFill>
                <a:schemeClr val="tx1">
                  <a:lumMod val="75000"/>
                  <a:lumOff val="25000"/>
                </a:schemeClr>
              </a:solidFill>
              <a:uFillTx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elete val="1"/>
          </c:dLbls>
          <c:xVal>
            <c:numRef>
              <c:f>'[IEBU consolidado 2005 a 2024.xls]Hoja1'!$E$17:$E$258</c:f>
              <c:numCache>
                <c:formatCode>0.00</c:formatCode>
                <c:ptCount val="242"/>
                <c:pt idx="0">
                  <c:v>197.433936533399</c:v>
                </c:pt>
                <c:pt idx="1">
                  <c:v>196.106823179806</c:v>
                </c:pt>
                <c:pt idx="2">
                  <c:v>199.267597816189</c:v>
                </c:pt>
                <c:pt idx="3">
                  <c:v>198.097277513596</c:v>
                </c:pt>
                <c:pt idx="4">
                  <c:v>195.325633318027</c:v>
                </c:pt>
                <c:pt idx="5">
                  <c:v>192.738262068188</c:v>
                </c:pt>
                <c:pt idx="6">
                  <c:v>194.890520082354</c:v>
                </c:pt>
                <c:pt idx="7">
                  <c:v>193.911789828134</c:v>
                </c:pt>
                <c:pt idx="8">
                  <c:v>192.710827180985</c:v>
                </c:pt>
                <c:pt idx="9">
                  <c:v>188.462979309009</c:v>
                </c:pt>
                <c:pt idx="10">
                  <c:v>189.354226754515</c:v>
                </c:pt>
                <c:pt idx="11">
                  <c:v>188.24271690733</c:v>
                </c:pt>
                <c:pt idx="12">
                  <c:v>191.488212596979</c:v>
                </c:pt>
                <c:pt idx="13">
                  <c:v>193.451429974113</c:v>
                </c:pt>
                <c:pt idx="14">
                  <c:v>194.047222237944</c:v>
                </c:pt>
                <c:pt idx="15">
                  <c:v>193.963263447963</c:v>
                </c:pt>
                <c:pt idx="16">
                  <c:v>191.947284165804</c:v>
                </c:pt>
                <c:pt idx="17">
                  <c:v>188.291165604779</c:v>
                </c:pt>
                <c:pt idx="18">
                  <c:v>189.889620998579</c:v>
                </c:pt>
                <c:pt idx="19">
                  <c:v>190.574504270712</c:v>
                </c:pt>
                <c:pt idx="20">
                  <c:v>188.64606358141</c:v>
                </c:pt>
                <c:pt idx="21">
                  <c:v>188.995897880605</c:v>
                </c:pt>
                <c:pt idx="22">
                  <c:v>192.151266109509</c:v>
                </c:pt>
                <c:pt idx="23">
                  <c:v>196.686249648697</c:v>
                </c:pt>
                <c:pt idx="24">
                  <c:v>191.661494042517</c:v>
                </c:pt>
                <c:pt idx="25">
                  <c:v>191.987557410101</c:v>
                </c:pt>
                <c:pt idx="26">
                  <c:v>191.615798618223</c:v>
                </c:pt>
                <c:pt idx="27">
                  <c:v>190.842086777875</c:v>
                </c:pt>
                <c:pt idx="28">
                  <c:v>191.181124240801</c:v>
                </c:pt>
                <c:pt idx="29">
                  <c:v>192.879857883595</c:v>
                </c:pt>
                <c:pt idx="30">
                  <c:v>193.972173882289</c:v>
                </c:pt>
                <c:pt idx="31">
                  <c:v>186.304763144221</c:v>
                </c:pt>
                <c:pt idx="32">
                  <c:v>185.997800114719</c:v>
                </c:pt>
                <c:pt idx="33">
                  <c:v>183.907675934851</c:v>
                </c:pt>
                <c:pt idx="34">
                  <c:v>185.773223692796</c:v>
                </c:pt>
                <c:pt idx="35">
                  <c:v>182.88779199502</c:v>
                </c:pt>
                <c:pt idx="36">
                  <c:v>179.14803689309</c:v>
                </c:pt>
                <c:pt idx="37">
                  <c:v>178.718640082384</c:v>
                </c:pt>
                <c:pt idx="38">
                  <c:v>177.479565779814</c:v>
                </c:pt>
                <c:pt idx="39">
                  <c:v>172.937155236593</c:v>
                </c:pt>
                <c:pt idx="40">
                  <c:v>172.786448623056</c:v>
                </c:pt>
                <c:pt idx="41">
                  <c:v>171.476215981255</c:v>
                </c:pt>
                <c:pt idx="42">
                  <c:v>171.823166994546</c:v>
                </c:pt>
                <c:pt idx="43">
                  <c:v>167.555487246608</c:v>
                </c:pt>
                <c:pt idx="44">
                  <c:v>167.23194926305</c:v>
                </c:pt>
                <c:pt idx="45">
                  <c:v>165.04632767954</c:v>
                </c:pt>
                <c:pt idx="46">
                  <c:v>169.250189176507</c:v>
                </c:pt>
                <c:pt idx="47">
                  <c:v>169.370814893357</c:v>
                </c:pt>
                <c:pt idx="48">
                  <c:v>162.398105388378</c:v>
                </c:pt>
                <c:pt idx="49">
                  <c:v>161.33412994431</c:v>
                </c:pt>
                <c:pt idx="50">
                  <c:v>164.838282035421</c:v>
                </c:pt>
                <c:pt idx="51">
                  <c:v>169.113961213375</c:v>
                </c:pt>
                <c:pt idx="52">
                  <c:v>171.933406069412</c:v>
                </c:pt>
                <c:pt idx="53">
                  <c:v>172.711920812844</c:v>
                </c:pt>
                <c:pt idx="54">
                  <c:v>172.584883460631</c:v>
                </c:pt>
                <c:pt idx="55">
                  <c:v>170.572289296731</c:v>
                </c:pt>
                <c:pt idx="56">
                  <c:v>164.948384301301</c:v>
                </c:pt>
                <c:pt idx="57">
                  <c:v>160.63229042786</c:v>
                </c:pt>
                <c:pt idx="58">
                  <c:v>159.407011158502</c:v>
                </c:pt>
                <c:pt idx="59">
                  <c:v>152.05517680191</c:v>
                </c:pt>
                <c:pt idx="60">
                  <c:v>148.820020144934</c:v>
                </c:pt>
                <c:pt idx="61">
                  <c:v>147.458493630319</c:v>
                </c:pt>
                <c:pt idx="62">
                  <c:v>146.834735971668</c:v>
                </c:pt>
                <c:pt idx="63">
                  <c:v>145.684706770615</c:v>
                </c:pt>
                <c:pt idx="64">
                  <c:v>142.151028070808</c:v>
                </c:pt>
                <c:pt idx="65">
                  <c:v>150.812761145914</c:v>
                </c:pt>
                <c:pt idx="66">
                  <c:v>156.671777217928</c:v>
                </c:pt>
                <c:pt idx="67">
                  <c:v>154.10992844901</c:v>
                </c:pt>
                <c:pt idx="68">
                  <c:v>153.265743134163</c:v>
                </c:pt>
                <c:pt idx="69">
                  <c:v>152.913552304434</c:v>
                </c:pt>
                <c:pt idx="70">
                  <c:v>151.154046596293</c:v>
                </c:pt>
                <c:pt idx="71">
                  <c:v>151.394628670047</c:v>
                </c:pt>
                <c:pt idx="72">
                  <c:v>150.583161505284</c:v>
                </c:pt>
                <c:pt idx="73">
                  <c:v>147.887664734016</c:v>
                </c:pt>
                <c:pt idx="74">
                  <c:v>145.213812264832</c:v>
                </c:pt>
                <c:pt idx="75">
                  <c:v>145.824158764211</c:v>
                </c:pt>
                <c:pt idx="76">
                  <c:v>143.031492781156</c:v>
                </c:pt>
                <c:pt idx="77">
                  <c:v>141.485859738117</c:v>
                </c:pt>
                <c:pt idx="78">
                  <c:v>141.362475547118</c:v>
                </c:pt>
                <c:pt idx="79">
                  <c:v>141.700261742679</c:v>
                </c:pt>
                <c:pt idx="80">
                  <c:v>141.165038682676</c:v>
                </c:pt>
                <c:pt idx="81">
                  <c:v>141.945450741179</c:v>
                </c:pt>
                <c:pt idx="82">
                  <c:v>140.938164874303</c:v>
                </c:pt>
                <c:pt idx="83">
                  <c:v>139.438439794493</c:v>
                </c:pt>
                <c:pt idx="84">
                  <c:v>138.096723688797</c:v>
                </c:pt>
                <c:pt idx="85">
                  <c:v>138.05486360688</c:v>
                </c:pt>
                <c:pt idx="86">
                  <c:v>135.186566214817</c:v>
                </c:pt>
                <c:pt idx="87">
                  <c:v>132.011680233777</c:v>
                </c:pt>
                <c:pt idx="88">
                  <c:v>129.720944601479</c:v>
                </c:pt>
                <c:pt idx="89">
                  <c:v>134.35474587145</c:v>
                </c:pt>
                <c:pt idx="90">
                  <c:v>134.05722855346</c:v>
                </c:pt>
                <c:pt idx="91">
                  <c:v>131.81350730245</c:v>
                </c:pt>
                <c:pt idx="92">
                  <c:v>131.211726658491</c:v>
                </c:pt>
                <c:pt idx="93">
                  <c:v>123.780445718012</c:v>
                </c:pt>
                <c:pt idx="94">
                  <c:v>119.068050069328</c:v>
                </c:pt>
                <c:pt idx="95">
                  <c:v>118.58990635123</c:v>
                </c:pt>
                <c:pt idx="96">
                  <c:v>111.040296030073</c:v>
                </c:pt>
                <c:pt idx="97">
                  <c:v>108.687328862657</c:v>
                </c:pt>
                <c:pt idx="98">
                  <c:v>105.926626492284</c:v>
                </c:pt>
                <c:pt idx="99">
                  <c:v>104.642331654242</c:v>
                </c:pt>
                <c:pt idx="100">
                  <c:v>104.968059559592</c:v>
                </c:pt>
                <c:pt idx="101">
                  <c:v>112.308115195556</c:v>
                </c:pt>
                <c:pt idx="102">
                  <c:v>112.464596058855</c:v>
                </c:pt>
                <c:pt idx="103">
                  <c:v>113.912042989121</c:v>
                </c:pt>
                <c:pt idx="104">
                  <c:v>113.980655480473</c:v>
                </c:pt>
                <c:pt idx="105">
                  <c:v>111.725867149508</c:v>
                </c:pt>
                <c:pt idx="106">
                  <c:v>108.686635105635</c:v>
                </c:pt>
                <c:pt idx="107">
                  <c:v>110.661627882673</c:v>
                </c:pt>
                <c:pt idx="108">
                  <c:v>106.41581589345</c:v>
                </c:pt>
                <c:pt idx="109">
                  <c:v>106.556098963453</c:v>
                </c:pt>
                <c:pt idx="110">
                  <c:v>109.595703284954</c:v>
                </c:pt>
                <c:pt idx="111">
                  <c:v>113.207858185147</c:v>
                </c:pt>
                <c:pt idx="112">
                  <c:v>113.221698841286</c:v>
                </c:pt>
                <c:pt idx="113">
                  <c:v>112.454251231645</c:v>
                </c:pt>
                <c:pt idx="114">
                  <c:v>113.300428307966</c:v>
                </c:pt>
                <c:pt idx="115">
                  <c:v>113.233623220169</c:v>
                </c:pt>
                <c:pt idx="116">
                  <c:v>111.171094866018</c:v>
                </c:pt>
                <c:pt idx="117">
                  <c:v>109.339741127709</c:v>
                </c:pt>
                <c:pt idx="118">
                  <c:v>108.521030415899</c:v>
                </c:pt>
                <c:pt idx="119">
                  <c:v>109.603056522235</c:v>
                </c:pt>
                <c:pt idx="120">
                  <c:v>107.986466474154</c:v>
                </c:pt>
                <c:pt idx="121">
                  <c:v>106.083014991717</c:v>
                </c:pt>
                <c:pt idx="122">
                  <c:v>105.764591364698</c:v>
                </c:pt>
                <c:pt idx="123">
                  <c:v>111.027952520574</c:v>
                </c:pt>
                <c:pt idx="124">
                  <c:v>112.257809106743</c:v>
                </c:pt>
                <c:pt idx="125">
                  <c:v>112.262418929321</c:v>
                </c:pt>
                <c:pt idx="126">
                  <c:v>112.011286299939</c:v>
                </c:pt>
                <c:pt idx="127">
                  <c:v>110.813631178275</c:v>
                </c:pt>
                <c:pt idx="128">
                  <c:v>107.995410891503</c:v>
                </c:pt>
                <c:pt idx="129">
                  <c:v>109.88910933731</c:v>
                </c:pt>
                <c:pt idx="130">
                  <c:v>110.445719387799</c:v>
                </c:pt>
                <c:pt idx="131">
                  <c:v>110.468894005128</c:v>
                </c:pt>
                <c:pt idx="132">
                  <c:v>109.000757444812</c:v>
                </c:pt>
                <c:pt idx="133">
                  <c:v>110.916297249481</c:v>
                </c:pt>
                <c:pt idx="134">
                  <c:v>114.758544767228</c:v>
                </c:pt>
                <c:pt idx="135">
                  <c:v>116.895810394828</c:v>
                </c:pt>
                <c:pt idx="136">
                  <c:v>117.145240205791</c:v>
                </c:pt>
                <c:pt idx="137">
                  <c:v>115.7660607922</c:v>
                </c:pt>
                <c:pt idx="138">
                  <c:v>112.549874917759</c:v>
                </c:pt>
                <c:pt idx="139">
                  <c:v>108.693746508935</c:v>
                </c:pt>
                <c:pt idx="140">
                  <c:v>107.518234910449</c:v>
                </c:pt>
                <c:pt idx="141">
                  <c:v>105.789548610895</c:v>
                </c:pt>
                <c:pt idx="142">
                  <c:v>105.782429581049</c:v>
                </c:pt>
                <c:pt idx="143">
                  <c:v>105.743131247669</c:v>
                </c:pt>
                <c:pt idx="144">
                  <c:v>104.250702924665</c:v>
                </c:pt>
                <c:pt idx="145">
                  <c:v>105.819406481214</c:v>
                </c:pt>
                <c:pt idx="146">
                  <c:v>105.864039397936</c:v>
                </c:pt>
                <c:pt idx="147">
                  <c:v>106.730286869632</c:v>
                </c:pt>
                <c:pt idx="148">
                  <c:v>105.29395432635</c:v>
                </c:pt>
                <c:pt idx="149">
                  <c:v>105.382039512196</c:v>
                </c:pt>
                <c:pt idx="150">
                  <c:v>105.888694662253</c:v>
                </c:pt>
                <c:pt idx="151">
                  <c:v>106.463005426039</c:v>
                </c:pt>
                <c:pt idx="152">
                  <c:v>108.540606610745</c:v>
                </c:pt>
                <c:pt idx="153">
                  <c:v>108.858578552679</c:v>
                </c:pt>
                <c:pt idx="154">
                  <c:v>107.782712121098</c:v>
                </c:pt>
                <c:pt idx="155">
                  <c:v>107.531621972525</c:v>
                </c:pt>
                <c:pt idx="156">
                  <c:v>103.901462790089</c:v>
                </c:pt>
                <c:pt idx="157">
                  <c:v>103.109560836156</c:v>
                </c:pt>
                <c:pt idx="158">
                  <c:v>102.068586428382</c:v>
                </c:pt>
                <c:pt idx="159">
                  <c:v>101.663508250457</c:v>
                </c:pt>
                <c:pt idx="160">
                  <c:v>102.376122097756</c:v>
                </c:pt>
                <c:pt idx="161">
                  <c:v>100.61987328579</c:v>
                </c:pt>
                <c:pt idx="162">
                  <c:v>98.3247616711686</c:v>
                </c:pt>
                <c:pt idx="163">
                  <c:v>96.1567528283616</c:v>
                </c:pt>
                <c:pt idx="164">
                  <c:v>94.6394726022134</c:v>
                </c:pt>
                <c:pt idx="165">
                  <c:v>98.7266189884504</c:v>
                </c:pt>
                <c:pt idx="166">
                  <c:v>97.9238840806636</c:v>
                </c:pt>
                <c:pt idx="167">
                  <c:v>96.6215171895544</c:v>
                </c:pt>
                <c:pt idx="168">
                  <c:v>98.0498781381222</c:v>
                </c:pt>
                <c:pt idx="169">
                  <c:v>98.1311424663883</c:v>
                </c:pt>
                <c:pt idx="170">
                  <c:v>98.5613693070025</c:v>
                </c:pt>
                <c:pt idx="171">
                  <c:v>100.306233716686</c:v>
                </c:pt>
                <c:pt idx="172">
                  <c:v>101.45709733932</c:v>
                </c:pt>
                <c:pt idx="173">
                  <c:v>102.833693734638</c:v>
                </c:pt>
                <c:pt idx="174">
                  <c:v>102.689201474568</c:v>
                </c:pt>
                <c:pt idx="175">
                  <c:v>98.9716678294891</c:v>
                </c:pt>
                <c:pt idx="176">
                  <c:v>98.3050116650583</c:v>
                </c:pt>
                <c:pt idx="177">
                  <c:v>99.298169111476</c:v>
                </c:pt>
                <c:pt idx="178">
                  <c:v>99.9908377898364</c:v>
                </c:pt>
                <c:pt idx="179">
                  <c:v>101.405697427415</c:v>
                </c:pt>
                <c:pt idx="180">
                  <c:v>98.8867695256999</c:v>
                </c:pt>
                <c:pt idx="181">
                  <c:v>98.6177403526709</c:v>
                </c:pt>
                <c:pt idx="182">
                  <c:v>106.130921287969</c:v>
                </c:pt>
                <c:pt idx="183">
                  <c:v>99.0856531174084</c:v>
                </c:pt>
                <c:pt idx="184">
                  <c:v>95.5969857749451</c:v>
                </c:pt>
                <c:pt idx="185">
                  <c:v>97.2634968781112</c:v>
                </c:pt>
                <c:pt idx="186">
                  <c:v>97.3829844363347</c:v>
                </c:pt>
                <c:pt idx="187">
                  <c:v>95.3836655929309</c:v>
                </c:pt>
                <c:pt idx="188">
                  <c:v>95.513248675661</c:v>
                </c:pt>
                <c:pt idx="189">
                  <c:v>93.5217357827512</c:v>
                </c:pt>
                <c:pt idx="190">
                  <c:v>95.7324056805983</c:v>
                </c:pt>
                <c:pt idx="191">
                  <c:v>98.3562979999388</c:v>
                </c:pt>
                <c:pt idx="192">
                  <c:v>96.3740640812054</c:v>
                </c:pt>
                <c:pt idx="193">
                  <c:v>97.2001848928775</c:v>
                </c:pt>
                <c:pt idx="194">
                  <c:v>99.9304608765124</c:v>
                </c:pt>
                <c:pt idx="195">
                  <c:v>100.208528409625</c:v>
                </c:pt>
                <c:pt idx="196">
                  <c:v>101.194671411916</c:v>
                </c:pt>
                <c:pt idx="197">
                  <c:v>101.081466689989</c:v>
                </c:pt>
                <c:pt idx="198">
                  <c:v>100.550160853381</c:v>
                </c:pt>
                <c:pt idx="199">
                  <c:v>98.3451435123872</c:v>
                </c:pt>
                <c:pt idx="200">
                  <c:v>97.4896623883599</c:v>
                </c:pt>
                <c:pt idx="201">
                  <c:v>98.4668879643258</c:v>
                </c:pt>
                <c:pt idx="202">
                  <c:v>98.6361391854928</c:v>
                </c:pt>
                <c:pt idx="203">
                  <c:v>99.5220971108513</c:v>
                </c:pt>
                <c:pt idx="204">
                  <c:v>99.4500661556</c:v>
                </c:pt>
                <c:pt idx="205">
                  <c:v>98.1173309160303</c:v>
                </c:pt>
                <c:pt idx="206">
                  <c:v>98.1574113784587</c:v>
                </c:pt>
                <c:pt idx="207">
                  <c:v>96.8919459164473</c:v>
                </c:pt>
                <c:pt idx="208">
                  <c:v>93.4373636215315</c:v>
                </c:pt>
                <c:pt idx="209">
                  <c:v>90.2053397475947</c:v>
                </c:pt>
                <c:pt idx="210">
                  <c:v>88.4298457440057</c:v>
                </c:pt>
                <c:pt idx="211">
                  <c:v>88.343334265595</c:v>
                </c:pt>
                <c:pt idx="212">
                  <c:v>87.9336515201413</c:v>
                </c:pt>
                <c:pt idx="213">
                  <c:v>88.0078338184659</c:v>
                </c:pt>
                <c:pt idx="214">
                  <c:v>85.9823018380779</c:v>
                </c:pt>
                <c:pt idx="215">
                  <c:v>85.7105229465645</c:v>
                </c:pt>
                <c:pt idx="216">
                  <c:v>86.8189211296596</c:v>
                </c:pt>
                <c:pt idx="217">
                  <c:v>85.5503305442966</c:v>
                </c:pt>
                <c:pt idx="218">
                  <c:v>85.0852575788819</c:v>
                </c:pt>
                <c:pt idx="219">
                  <c:v>84.9596223223446</c:v>
                </c:pt>
                <c:pt idx="220">
                  <c:v>84.9253155726857</c:v>
                </c:pt>
                <c:pt idx="221">
                  <c:v>83.6312427637938</c:v>
                </c:pt>
                <c:pt idx="222">
                  <c:v>83.9073436500226</c:v>
                </c:pt>
                <c:pt idx="223">
                  <c:v>81.6886321561182</c:v>
                </c:pt>
                <c:pt idx="224">
                  <c:v>81.5864880734173</c:v>
                </c:pt>
                <c:pt idx="225">
                  <c:v>82.6339936128896</c:v>
                </c:pt>
                <c:pt idx="226">
                  <c:v>84.6505733575036</c:v>
                </c:pt>
                <c:pt idx="227">
                  <c:v>84.3038489915695</c:v>
                </c:pt>
                <c:pt idx="228">
                  <c:v>82.1658177615807</c:v>
                </c:pt>
                <c:pt idx="229">
                  <c:v>84.3480283298182</c:v>
                </c:pt>
                <c:pt idx="230">
                  <c:v>85.5474698102666</c:v>
                </c:pt>
                <c:pt idx="231">
                  <c:v>85.9659565175197</c:v>
                </c:pt>
                <c:pt idx="232">
                  <c:v>85.441288955989</c:v>
                </c:pt>
                <c:pt idx="233">
                  <c:v>84.6137262827075</c:v>
                </c:pt>
                <c:pt idx="234">
                  <c:v>86.1936738069596</c:v>
                </c:pt>
                <c:pt idx="235">
                  <c:v>87.8344470074599</c:v>
                </c:pt>
                <c:pt idx="236">
                  <c:v>90.7354570868917</c:v>
                </c:pt>
                <c:pt idx="237">
                  <c:v>91.9524851149243</c:v>
                </c:pt>
                <c:pt idx="238">
                  <c:v>92.9061809909467</c:v>
                </c:pt>
                <c:pt idx="239">
                  <c:v>94.9315973983467</c:v>
                </c:pt>
                <c:pt idx="240">
                  <c:v>93.3415624097946</c:v>
                </c:pt>
                <c:pt idx="241">
                  <c:v>92.863682501236</c:v>
                </c:pt>
              </c:numCache>
            </c:numRef>
          </c:xVal>
          <c:yVal>
            <c:numRef>
              <c:f>'[IEBU consolidado 2005 a 2024.xls]Hoja1'!$C$17:$C$258</c:f>
              <c:numCache>
                <c:formatCode>0.00</c:formatCode>
                <c:ptCount val="242"/>
                <c:pt idx="0">
                  <c:v>109.744278606965</c:v>
                </c:pt>
                <c:pt idx="1">
                  <c:v>109.015326429079</c:v>
                </c:pt>
                <c:pt idx="2">
                  <c:v>108.846294040004</c:v>
                </c:pt>
                <c:pt idx="3">
                  <c:v>108.413148542999</c:v>
                </c:pt>
                <c:pt idx="4">
                  <c:v>106.490405117271</c:v>
                </c:pt>
                <c:pt idx="5">
                  <c:v>105.307178393746</c:v>
                </c:pt>
                <c:pt idx="6">
                  <c:v>104.937420042644</c:v>
                </c:pt>
                <c:pt idx="7">
                  <c:v>104.631048837445</c:v>
                </c:pt>
                <c:pt idx="8">
                  <c:v>103.796451416387</c:v>
                </c:pt>
                <c:pt idx="9">
                  <c:v>101.176449385724</c:v>
                </c:pt>
                <c:pt idx="10">
                  <c:v>102.275159914712</c:v>
                </c:pt>
                <c:pt idx="11">
                  <c:v>103.141450908722</c:v>
                </c:pt>
                <c:pt idx="12">
                  <c:v>102.866773276475</c:v>
                </c:pt>
                <c:pt idx="13">
                  <c:v>101.905401563611</c:v>
                </c:pt>
                <c:pt idx="14">
                  <c:v>102.972418519647</c:v>
                </c:pt>
                <c:pt idx="15">
                  <c:v>104.060564524317</c:v>
                </c:pt>
                <c:pt idx="16">
                  <c:v>104.240161437709</c:v>
                </c:pt>
                <c:pt idx="17">
                  <c:v>103.416128540969</c:v>
                </c:pt>
                <c:pt idx="18">
                  <c:v>101.366610823434</c:v>
                </c:pt>
                <c:pt idx="19">
                  <c:v>100.267900294446</c:v>
                </c:pt>
                <c:pt idx="20">
                  <c:v>101.736369174535</c:v>
                </c:pt>
                <c:pt idx="21">
                  <c:v>100.299593867398</c:v>
                </c:pt>
                <c:pt idx="22">
                  <c:v>101.41943344502</c:v>
                </c:pt>
                <c:pt idx="23">
                  <c:v>102.803386130572</c:v>
                </c:pt>
                <c:pt idx="24">
                  <c:v>99.982658137882</c:v>
                </c:pt>
                <c:pt idx="25">
                  <c:v>99.3170931058991</c:v>
                </c:pt>
                <c:pt idx="26">
                  <c:v>97.6056401665144</c:v>
                </c:pt>
                <c:pt idx="27">
                  <c:v>95.6934612651031</c:v>
                </c:pt>
                <c:pt idx="28">
                  <c:v>95.3237029140014</c:v>
                </c:pt>
                <c:pt idx="29">
                  <c:v>96.1160422377907</c:v>
                </c:pt>
                <c:pt idx="30">
                  <c:v>93.0206366128541</c:v>
                </c:pt>
                <c:pt idx="31">
                  <c:v>92.0592648999898</c:v>
                </c:pt>
                <c:pt idx="32">
                  <c:v>90.1259569499442</c:v>
                </c:pt>
                <c:pt idx="33">
                  <c:v>89.6294243070363</c:v>
                </c:pt>
                <c:pt idx="34">
                  <c:v>93.5699918773479</c:v>
                </c:pt>
                <c:pt idx="35">
                  <c:v>97.3203980099503</c:v>
                </c:pt>
                <c:pt idx="36">
                  <c:v>98.2078180525942</c:v>
                </c:pt>
                <c:pt idx="37">
                  <c:v>100.458061732156</c:v>
                </c:pt>
                <c:pt idx="38">
                  <c:v>100.954594375063</c:v>
                </c:pt>
                <c:pt idx="39">
                  <c:v>100.204513148543</c:v>
                </c:pt>
                <c:pt idx="40">
                  <c:v>102.254030866078</c:v>
                </c:pt>
                <c:pt idx="41">
                  <c:v>101.039110569601</c:v>
                </c:pt>
                <c:pt idx="42">
                  <c:v>99.2325769113616</c:v>
                </c:pt>
                <c:pt idx="43">
                  <c:v>94.964509087217</c:v>
                </c:pt>
                <c:pt idx="44">
                  <c:v>99.7291095542695</c:v>
                </c:pt>
                <c:pt idx="45">
                  <c:v>104.430322875419</c:v>
                </c:pt>
                <c:pt idx="46">
                  <c:v>112.88194232917</c:v>
                </c:pt>
                <c:pt idx="47">
                  <c:v>110.737343892781</c:v>
                </c:pt>
                <c:pt idx="48">
                  <c:v>100.236206721495</c:v>
                </c:pt>
                <c:pt idx="49">
                  <c:v>96.2639455782313</c:v>
                </c:pt>
                <c:pt idx="50">
                  <c:v>95.6723322164687</c:v>
                </c:pt>
                <c:pt idx="51">
                  <c:v>97.7112854096863</c:v>
                </c:pt>
                <c:pt idx="52">
                  <c:v>99.5495126408773</c:v>
                </c:pt>
                <c:pt idx="53">
                  <c:v>99.3910447761194</c:v>
                </c:pt>
                <c:pt idx="54">
                  <c:v>99.6762869326835</c:v>
                </c:pt>
                <c:pt idx="55">
                  <c:v>98.419108538938</c:v>
                </c:pt>
                <c:pt idx="56">
                  <c:v>96.6231394050157</c:v>
                </c:pt>
                <c:pt idx="57">
                  <c:v>92.8093461265103</c:v>
                </c:pt>
                <c:pt idx="58">
                  <c:v>91.7951517920601</c:v>
                </c:pt>
                <c:pt idx="59">
                  <c:v>89.6611178799878</c:v>
                </c:pt>
                <c:pt idx="60">
                  <c:v>89.3230531018378</c:v>
                </c:pt>
                <c:pt idx="61">
                  <c:v>92.1649101431617</c:v>
                </c:pt>
                <c:pt idx="62">
                  <c:v>92.9889430399025</c:v>
                </c:pt>
                <c:pt idx="63">
                  <c:v>91.953619656818</c:v>
                </c:pt>
                <c:pt idx="64">
                  <c:v>90.4217636308255</c:v>
                </c:pt>
                <c:pt idx="65">
                  <c:v>93.4749111584933</c:v>
                </c:pt>
                <c:pt idx="66">
                  <c:v>89.9357955122347</c:v>
                </c:pt>
                <c:pt idx="67">
                  <c:v>88.5941009239517</c:v>
                </c:pt>
                <c:pt idx="68">
                  <c:v>90.1365214742613</c:v>
                </c:pt>
                <c:pt idx="69">
                  <c:v>90.453457203777</c:v>
                </c:pt>
                <c:pt idx="70">
                  <c:v>93.7178952177886</c:v>
                </c:pt>
                <c:pt idx="71">
                  <c:v>96.6653975022845</c:v>
                </c:pt>
                <c:pt idx="72">
                  <c:v>94.5313635902122</c:v>
                </c:pt>
                <c:pt idx="73">
                  <c:v>95.1652350492436</c:v>
                </c:pt>
                <c:pt idx="74">
                  <c:v>91.4042643923241</c:v>
                </c:pt>
                <c:pt idx="75">
                  <c:v>91.3620062950554</c:v>
                </c:pt>
                <c:pt idx="76">
                  <c:v>90.3478119606051</c:v>
                </c:pt>
                <c:pt idx="77">
                  <c:v>91.8585389379633</c:v>
                </c:pt>
                <c:pt idx="78">
                  <c:v>91.9219260838664</c:v>
                </c:pt>
                <c:pt idx="79">
                  <c:v>91.7000710732054</c:v>
                </c:pt>
                <c:pt idx="80">
                  <c:v>95.799106508275</c:v>
                </c:pt>
                <c:pt idx="81">
                  <c:v>96.5069296375266</c:v>
                </c:pt>
                <c:pt idx="82">
                  <c:v>96.7816072697736</c:v>
                </c:pt>
                <c:pt idx="83">
                  <c:v>98.1338663823739</c:v>
                </c:pt>
                <c:pt idx="84">
                  <c:v>96.1688648593766</c:v>
                </c:pt>
                <c:pt idx="85">
                  <c:v>96.1583003350594</c:v>
                </c:pt>
                <c:pt idx="86">
                  <c:v>94.0665245202559</c:v>
                </c:pt>
                <c:pt idx="87">
                  <c:v>96.3273327241344</c:v>
                </c:pt>
                <c:pt idx="88">
                  <c:v>97.7958016042238</c:v>
                </c:pt>
                <c:pt idx="89">
                  <c:v>101.366610823434</c:v>
                </c:pt>
                <c:pt idx="90">
                  <c:v>96.7816072697736</c:v>
                </c:pt>
                <c:pt idx="91">
                  <c:v>94.520799065895</c:v>
                </c:pt>
                <c:pt idx="92">
                  <c:v>91.1507158087115</c:v>
                </c:pt>
                <c:pt idx="93">
                  <c:v>87.220712762717</c:v>
                </c:pt>
                <c:pt idx="94">
                  <c:v>86.7770027413951</c:v>
                </c:pt>
                <c:pt idx="95">
                  <c:v>87.0305513250076</c:v>
                </c:pt>
                <c:pt idx="96">
                  <c:v>86.4495024875622</c:v>
                </c:pt>
                <c:pt idx="97">
                  <c:v>86.7558736927607</c:v>
                </c:pt>
                <c:pt idx="98">
                  <c:v>85.4775662503807</c:v>
                </c:pt>
                <c:pt idx="99">
                  <c:v>86.5657122550513</c:v>
                </c:pt>
                <c:pt idx="100">
                  <c:v>87.6961163569906</c:v>
                </c:pt>
                <c:pt idx="101">
                  <c:v>91.3936998680069</c:v>
                </c:pt>
                <c:pt idx="102">
                  <c:v>90.4428926794598</c:v>
                </c:pt>
                <c:pt idx="103">
                  <c:v>90.9711188953193</c:v>
                </c:pt>
                <c:pt idx="104">
                  <c:v>91.4253934409585</c:v>
                </c:pt>
                <c:pt idx="105">
                  <c:v>90.4745862524114</c:v>
                </c:pt>
                <c:pt idx="106">
                  <c:v>92.2705553863337</c:v>
                </c:pt>
                <c:pt idx="107">
                  <c:v>93.7812823636918</c:v>
                </c:pt>
                <c:pt idx="108">
                  <c:v>94.4468473956747</c:v>
                </c:pt>
                <c:pt idx="109">
                  <c:v>94.9433800385826</c:v>
                </c:pt>
                <c:pt idx="110">
                  <c:v>96.6759620266017</c:v>
                </c:pt>
                <c:pt idx="111">
                  <c:v>97.5528175449284</c:v>
                </c:pt>
                <c:pt idx="112">
                  <c:v>96.5491877347954</c:v>
                </c:pt>
                <c:pt idx="113">
                  <c:v>96.3484617727688</c:v>
                </c:pt>
                <c:pt idx="114">
                  <c:v>94.3834602497715</c:v>
                </c:pt>
                <c:pt idx="115">
                  <c:v>96.5069296375266</c:v>
                </c:pt>
                <c:pt idx="116">
                  <c:v>97.9331404203472</c:v>
                </c:pt>
                <c:pt idx="117">
                  <c:v>97.415478728805</c:v>
                </c:pt>
                <c:pt idx="118">
                  <c:v>98.9262057061631</c:v>
                </c:pt>
                <c:pt idx="119">
                  <c:v>99.3487866788507</c:v>
                </c:pt>
                <c:pt idx="120">
                  <c:v>99.0424154736522</c:v>
                </c:pt>
                <c:pt idx="121">
                  <c:v>96.2216874809625</c:v>
                </c:pt>
                <c:pt idx="122">
                  <c:v>96.3273327241344</c:v>
                </c:pt>
                <c:pt idx="123">
                  <c:v>98.197253528277</c:v>
                </c:pt>
                <c:pt idx="124">
                  <c:v>97.9225758960301</c:v>
                </c:pt>
                <c:pt idx="125">
                  <c:v>97.7429789826378</c:v>
                </c:pt>
                <c:pt idx="126">
                  <c:v>98.757173317088</c:v>
                </c:pt>
                <c:pt idx="127">
                  <c:v>96.5597522591126</c:v>
                </c:pt>
                <c:pt idx="128">
                  <c:v>97.1302365722408</c:v>
                </c:pt>
                <c:pt idx="129">
                  <c:v>97.7852370799066</c:v>
                </c:pt>
                <c:pt idx="130">
                  <c:v>99.2642704843131</c:v>
                </c:pt>
                <c:pt idx="131">
                  <c:v>102.444192303787</c:v>
                </c:pt>
                <c:pt idx="132">
                  <c:v>104.101880055411</c:v>
                </c:pt>
                <c:pt idx="133">
                  <c:v>106.951967273103</c:v>
                </c:pt>
                <c:pt idx="134">
                  <c:v>105.925092357327</c:v>
                </c:pt>
                <c:pt idx="135">
                  <c:v>104.624845545393</c:v>
                </c:pt>
                <c:pt idx="136">
                  <c:v>102.597274902306</c:v>
                </c:pt>
                <c:pt idx="137">
                  <c:v>100.599074392231</c:v>
                </c:pt>
                <c:pt idx="138">
                  <c:v>97.4853432040167</c:v>
                </c:pt>
                <c:pt idx="139">
                  <c:v>94.33927030664</c:v>
                </c:pt>
                <c:pt idx="140">
                  <c:v>94.940136044475</c:v>
                </c:pt>
                <c:pt idx="141">
                  <c:v>94.827191678101</c:v>
                </c:pt>
                <c:pt idx="142">
                  <c:v>96.1954465288178</c:v>
                </c:pt>
                <c:pt idx="143">
                  <c:v>97.4124777121789</c:v>
                </c:pt>
                <c:pt idx="144">
                  <c:v>96.2005275525944</c:v>
                </c:pt>
                <c:pt idx="145">
                  <c:v>95.2016715396648</c:v>
                </c:pt>
                <c:pt idx="146">
                  <c:v>95.6181402367378</c:v>
                </c:pt>
                <c:pt idx="147">
                  <c:v>94.9160846901877</c:v>
                </c:pt>
                <c:pt idx="148">
                  <c:v>95.80608681375</c:v>
                </c:pt>
                <c:pt idx="149">
                  <c:v>96.3634545827126</c:v>
                </c:pt>
                <c:pt idx="150">
                  <c:v>95.9978467340589</c:v>
                </c:pt>
                <c:pt idx="151">
                  <c:v>97.5727551431074</c:v>
                </c:pt>
                <c:pt idx="152">
                  <c:v>99.5417669979797</c:v>
                </c:pt>
                <c:pt idx="153">
                  <c:v>100.602771685934</c:v>
                </c:pt>
                <c:pt idx="154">
                  <c:v>101.905739162161</c:v>
                </c:pt>
                <c:pt idx="155">
                  <c:v>102.567170049421</c:v>
                </c:pt>
                <c:pt idx="156">
                  <c:v>100.479074741836</c:v>
                </c:pt>
                <c:pt idx="157">
                  <c:v>100.977378064617</c:v>
                </c:pt>
                <c:pt idx="158">
                  <c:v>102.045818300186</c:v>
                </c:pt>
                <c:pt idx="159">
                  <c:v>102.596101815482</c:v>
                </c:pt>
                <c:pt idx="160">
                  <c:v>106.333628240619</c:v>
                </c:pt>
                <c:pt idx="161">
                  <c:v>106.210451460286</c:v>
                </c:pt>
                <c:pt idx="162">
                  <c:v>104.325125784369</c:v>
                </c:pt>
                <c:pt idx="163">
                  <c:v>104.978650462811</c:v>
                </c:pt>
                <c:pt idx="164">
                  <c:v>108.345470765581</c:v>
                </c:pt>
                <c:pt idx="165">
                  <c:v>107.191357031869</c:v>
                </c:pt>
                <c:pt idx="166">
                  <c:v>106.912785656621</c:v>
                </c:pt>
                <c:pt idx="167">
                  <c:v>107.476051477834</c:v>
                </c:pt>
                <c:pt idx="168">
                  <c:v>105.799812517444</c:v>
                </c:pt>
                <c:pt idx="169">
                  <c:v>105.605098762953</c:v>
                </c:pt>
                <c:pt idx="170">
                  <c:v>105.613645954606</c:v>
                </c:pt>
                <c:pt idx="171">
                  <c:v>106.195937435975</c:v>
                </c:pt>
                <c:pt idx="172">
                  <c:v>105.503755927006</c:v>
                </c:pt>
                <c:pt idx="173">
                  <c:v>104.091948594865</c:v>
                </c:pt>
                <c:pt idx="174">
                  <c:v>100.367559233353</c:v>
                </c:pt>
                <c:pt idx="175">
                  <c:v>103.017581745734</c:v>
                </c:pt>
                <c:pt idx="176">
                  <c:v>100.923905844662</c:v>
                </c:pt>
                <c:pt idx="177">
                  <c:v>101.212178105579</c:v>
                </c:pt>
                <c:pt idx="178">
                  <c:v>100.923502713171</c:v>
                </c:pt>
                <c:pt idx="179">
                  <c:v>101.90184451408</c:v>
                </c:pt>
                <c:pt idx="180">
                  <c:v>100.274527432668</c:v>
                </c:pt>
                <c:pt idx="181">
                  <c:v>99.3407729022235</c:v>
                </c:pt>
                <c:pt idx="182">
                  <c:v>106.163176209985</c:v>
                </c:pt>
                <c:pt idx="183">
                  <c:v>100.081122217585</c:v>
                </c:pt>
                <c:pt idx="184">
                  <c:v>100.047594302621</c:v>
                </c:pt>
                <c:pt idx="185">
                  <c:v>99.0019193877239</c:v>
                </c:pt>
                <c:pt idx="186">
                  <c:v>98.6308756658673</c:v>
                </c:pt>
                <c:pt idx="187">
                  <c:v>98.7157313929515</c:v>
                </c:pt>
                <c:pt idx="188">
                  <c:v>98.9689401865328</c:v>
                </c:pt>
                <c:pt idx="189">
                  <c:v>100.719469325343</c:v>
                </c:pt>
                <c:pt idx="190">
                  <c:v>103.667882453529</c:v>
                </c:pt>
                <c:pt idx="191">
                  <c:v>102.848501499036</c:v>
                </c:pt>
                <c:pt idx="192">
                  <c:v>102.261628695894</c:v>
                </c:pt>
                <c:pt idx="193">
                  <c:v>102.819664976935</c:v>
                </c:pt>
                <c:pt idx="194">
                  <c:v>106.598610249002</c:v>
                </c:pt>
                <c:pt idx="195">
                  <c:v>109.41986746975</c:v>
                </c:pt>
                <c:pt idx="196">
                  <c:v>110.226754631046</c:v>
                </c:pt>
                <c:pt idx="197">
                  <c:v>109.821884525184</c:v>
                </c:pt>
                <c:pt idx="198">
                  <c:v>112.193139678433</c:v>
                </c:pt>
                <c:pt idx="199">
                  <c:v>109.339960328456</c:v>
                </c:pt>
                <c:pt idx="200">
                  <c:v>110.184660395832</c:v>
                </c:pt>
                <c:pt idx="201">
                  <c:v>109.28909848407</c:v>
                </c:pt>
                <c:pt idx="202">
                  <c:v>113.632408128804</c:v>
                </c:pt>
                <c:pt idx="203">
                  <c:v>113.916098815608</c:v>
                </c:pt>
                <c:pt idx="204">
                  <c:v>113.493812656461</c:v>
                </c:pt>
                <c:pt idx="205">
                  <c:v>109.788195584919</c:v>
                </c:pt>
                <c:pt idx="206">
                  <c:v>105.289840649702</c:v>
                </c:pt>
                <c:pt idx="207">
                  <c:v>103.932442661643</c:v>
                </c:pt>
                <c:pt idx="208">
                  <c:v>103.597981281451</c:v>
                </c:pt>
                <c:pt idx="209">
                  <c:v>105.952495689535</c:v>
                </c:pt>
                <c:pt idx="210">
                  <c:v>107.595025442839</c:v>
                </c:pt>
                <c:pt idx="211">
                  <c:v>106.29870817941</c:v>
                </c:pt>
                <c:pt idx="212">
                  <c:v>106.74569407515</c:v>
                </c:pt>
                <c:pt idx="213">
                  <c:v>113.983211194818</c:v>
                </c:pt>
                <c:pt idx="214">
                  <c:v>111.707411041471</c:v>
                </c:pt>
                <c:pt idx="215">
                  <c:v>107.728270324042</c:v>
                </c:pt>
                <c:pt idx="216">
                  <c:v>106.396284128719</c:v>
                </c:pt>
                <c:pt idx="217">
                  <c:v>105.136838847391</c:v>
                </c:pt>
                <c:pt idx="218">
                  <c:v>102.845316938</c:v>
                </c:pt>
                <c:pt idx="219">
                  <c:v>99.5618832071721</c:v>
                </c:pt>
                <c:pt idx="220">
                  <c:v>101.221957995404</c:v>
                </c:pt>
                <c:pt idx="221">
                  <c:v>98.4170478829999</c:v>
                </c:pt>
                <c:pt idx="222">
                  <c:v>95.8800026911149</c:v>
                </c:pt>
                <c:pt idx="223">
                  <c:v>93.7936197563475</c:v>
                </c:pt>
                <c:pt idx="224">
                  <c:v>96.9915779281967</c:v>
                </c:pt>
                <c:pt idx="225">
                  <c:v>100.158333036098</c:v>
                </c:pt>
                <c:pt idx="226">
                  <c:v>99.8260780723227</c:v>
                </c:pt>
                <c:pt idx="227">
                  <c:v>97.1097512091689</c:v>
                </c:pt>
                <c:pt idx="228">
                  <c:v>95.6258662954716</c:v>
                </c:pt>
                <c:pt idx="229">
                  <c:v>99.2037365053568</c:v>
                </c:pt>
                <c:pt idx="230">
                  <c:v>97.9225252883587</c:v>
                </c:pt>
                <c:pt idx="231">
                  <c:v>98.8701181722721</c:v>
                </c:pt>
                <c:pt idx="232">
                  <c:v>100.74658225137</c:v>
                </c:pt>
                <c:pt idx="233">
                  <c:v>101.81666388924</c:v>
                </c:pt>
                <c:pt idx="234">
                  <c:v>100.215985076514</c:v>
                </c:pt>
                <c:pt idx="235">
                  <c:v>99.9146302584829</c:v>
                </c:pt>
                <c:pt idx="236">
                  <c:v>102.638952324998</c:v>
                </c:pt>
                <c:pt idx="237">
                  <c:v>101.465882486435</c:v>
                </c:pt>
                <c:pt idx="238">
                  <c:v>100.746854402307</c:v>
                </c:pt>
                <c:pt idx="239">
                  <c:v>101.416058234807</c:v>
                </c:pt>
                <c:pt idx="240">
                  <c:v>100.907870937102</c:v>
                </c:pt>
                <c:pt idx="241">
                  <c:v>100.639510309011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9501850"/>
        <c:axId val="720851745"/>
      </c:scatterChart>
      <c:valAx>
        <c:axId val="909501850"/>
        <c:scaling>
          <c:orientation val="minMax"/>
          <c:max val="210"/>
          <c:min val="80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720851745"/>
        <c:crosses val="autoZero"/>
        <c:crossBetween val="midCat"/>
      </c:valAx>
      <c:valAx>
        <c:axId val="720851745"/>
        <c:scaling>
          <c:orientation val="minMax"/>
          <c:min val="8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09501850"/>
        <c:crosses val="autoZero"/>
        <c:crossBetween val="midCat"/>
      </c:valAx>
      <c:spPr>
        <a:noFill/>
        <a:ln w="9525" cap="flat" cmpd="sng" algn="ctr">
          <a:solidFill>
            <a:schemeClr val="tx1">
              <a:lumMod val="15000"/>
              <a:lumOff val="85000"/>
            </a:schemeClr>
          </a:solidFill>
          <a:round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fe0d5c7-3917-423a-bc17-2bac1a1a1f42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s-ES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2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28575" cap="rnd">
        <a:solidFill>
          <a:schemeClr val="phClr"/>
        </a:solidFill>
        <a:round/>
      </a:ln>
      <a:effectLst/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17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 w="19050" cap="rnd">
        <a:noFill/>
        <a:round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dk1"/>
    </cs:fontRef>
    <cs:spPr>
      <a:ln w="9525">
        <a:solidFill>
          <a:schemeClr val="phClr"/>
        </a:solidFill>
      </a:ln>
      <a:effectLst/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EB363F-E189-4D44-9A04-F7353BCF0892}" type="datetimeFigureOut">
              <a:rPr lang="es-UY" smtClean="0"/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43975-842B-413E-B3C4-A2AECBA73E60}" type="slidenum">
              <a:rPr lang="es-UY" smtClean="0"/>
            </a:fld>
            <a:endParaRPr lang="es-U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485" y="201930"/>
            <a:ext cx="11285220" cy="1084580"/>
          </a:xfrm>
        </p:spPr>
        <p:txBody>
          <a:bodyPr>
            <a:normAutofit fontScale="90000"/>
          </a:bodyPr>
          <a:lstStyle/>
          <a:p>
            <a:r>
              <a:rPr lang="es-ES" sz="4000" b="1" dirty="0"/>
              <a:t>Dónde debe poner foco el país para enfrentar con éxito los desafíos: Crecer más rápido y con equidad</a:t>
            </a:r>
            <a:endParaRPr lang="es-UY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97172"/>
            <a:ext cx="10515600" cy="5465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Y" b="1" dirty="0"/>
              <a:t>1. Aumentar significativamente la tasa de inversión del país (Inversión/PIB) ¿Cómo?</a:t>
            </a:r>
            <a:endParaRPr lang="es-UY" b="1" dirty="0"/>
          </a:p>
          <a:p>
            <a:pPr marL="1428750" lvl="2" indent="-514350">
              <a:buAutoNum type="romanLcParenR"/>
            </a:pPr>
            <a:r>
              <a:rPr lang="es-UY" b="1" i="1" dirty="0"/>
              <a:t>Consolidar la Estabilidad Macroeconómica</a:t>
            </a:r>
            <a:endParaRPr lang="es-UY" b="1" i="1" dirty="0"/>
          </a:p>
          <a:p>
            <a:pPr marL="1885950" lvl="3" indent="-514350">
              <a:buAutoNum type="romanLcParenR"/>
            </a:pPr>
            <a:r>
              <a:rPr lang="es-UY" dirty="0"/>
              <a:t>Mejorar Regla Fiscal</a:t>
            </a:r>
            <a:endParaRPr lang="es-UY" dirty="0"/>
          </a:p>
          <a:p>
            <a:pPr marL="1885950" lvl="3" indent="-514350">
              <a:buAutoNum type="romanLcParenR"/>
            </a:pPr>
            <a:r>
              <a:rPr lang="es-UY" dirty="0"/>
              <a:t>Meta de inflación más ambiciosa y BCU autónomo</a:t>
            </a:r>
            <a:endParaRPr lang="es-UY" dirty="0"/>
          </a:p>
          <a:p>
            <a:pPr marL="1428750" lvl="2" indent="-514350">
              <a:buFont typeface="Arial" panose="020B0604020202020204" pitchFamily="34" charset="0"/>
              <a:buAutoNum type="romanLcParenR"/>
            </a:pPr>
            <a:r>
              <a:rPr lang="es-UY" b="1" i="1" dirty="0"/>
              <a:t>Ampliar y mejorar acceso a mercados </a:t>
            </a:r>
            <a:r>
              <a:rPr lang="es-UY" dirty="0"/>
              <a:t>para las exportación (menos aranceles, otras barreras no arancelarias)</a:t>
            </a:r>
            <a:endParaRPr lang="es-UY" dirty="0"/>
          </a:p>
          <a:p>
            <a:pPr marL="1428750" lvl="2" indent="-514350">
              <a:buAutoNum type="romanLcParenR"/>
            </a:pPr>
            <a:r>
              <a:rPr lang="es-UY" b="1" i="1" dirty="0"/>
              <a:t>No aumentar (o disminuir si es necesario) la carga tributaria a la instalación de capital</a:t>
            </a:r>
            <a:endParaRPr lang="es-UY" b="1" i="1" dirty="0"/>
          </a:p>
          <a:p>
            <a:pPr marL="1428750" lvl="2" indent="-514350">
              <a:buAutoNum type="romanLcParenR"/>
            </a:pPr>
            <a:r>
              <a:rPr lang="es-UY" dirty="0"/>
              <a:t>Reducción de </a:t>
            </a:r>
            <a:r>
              <a:rPr lang="es-UY" b="1" i="1" dirty="0"/>
              <a:t>costos burocráticos</a:t>
            </a:r>
            <a:endParaRPr lang="es-UY" b="1" i="1" dirty="0"/>
          </a:p>
          <a:p>
            <a:pPr marL="1428750" lvl="2" indent="-514350">
              <a:buAutoNum type="romanLcParenR"/>
            </a:pPr>
            <a:r>
              <a:rPr lang="es-UY" b="1" i="1" dirty="0"/>
              <a:t>Reformas micro a nivel interno que encarecen costos de producción </a:t>
            </a:r>
            <a:r>
              <a:rPr lang="es-UY" dirty="0"/>
              <a:t>(impuestos sobre insumos y bs de capital importados; monopolios energéticos) </a:t>
            </a:r>
            <a:r>
              <a:rPr lang="es-UY" b="1" i="1" dirty="0"/>
              <a:t>y costo de vida </a:t>
            </a:r>
            <a:r>
              <a:rPr lang="es-UY" dirty="0"/>
              <a:t>(</a:t>
            </a:r>
            <a:r>
              <a:rPr lang="es-UY" dirty="0" err="1"/>
              <a:t>p.ej.monopolios</a:t>
            </a:r>
            <a:r>
              <a:rPr lang="es-UY" dirty="0"/>
              <a:t> importadores y sectores protegidos) </a:t>
            </a:r>
            <a:endParaRPr lang="es-UY" dirty="0"/>
          </a:p>
          <a:p>
            <a:pPr marL="1428750" lvl="2" indent="-514350">
              <a:buAutoNum type="romanLcParenR"/>
            </a:pPr>
            <a:r>
              <a:rPr lang="es-UY" b="1" i="1" dirty="0"/>
              <a:t>Flexibilización del Mercado laboral </a:t>
            </a:r>
            <a:r>
              <a:rPr lang="es-UY" dirty="0"/>
              <a:t>con </a:t>
            </a:r>
            <a:r>
              <a:rPr lang="es-UY" b="1" i="1" dirty="0"/>
              <a:t>acuerdos a mayor granularidad </a:t>
            </a:r>
            <a:r>
              <a:rPr lang="es-UY" dirty="0"/>
              <a:t>(tamaño; localización, situaciones particulares) y </a:t>
            </a:r>
            <a:r>
              <a:rPr lang="es-UY" b="1" i="1" dirty="0"/>
              <a:t>pautas nominales atadas a las metas de inflación del BCU.</a:t>
            </a:r>
            <a:endParaRPr lang="es-UY" b="1" i="1" dirty="0"/>
          </a:p>
          <a:p>
            <a:pPr lvl="2"/>
            <a:endParaRPr lang="es-U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</p:txBody>
      </p:sp>
      <p:graphicFrame>
        <p:nvGraphicFramePr>
          <p:cNvPr id="4" name="Gráfico 3"/>
          <p:cNvGraphicFramePr/>
          <p:nvPr/>
        </p:nvGraphicFramePr>
        <p:xfrm>
          <a:off x="457200" y="386715"/>
          <a:ext cx="11015330" cy="608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</p:txBody>
      </p:sp>
      <p:graphicFrame>
        <p:nvGraphicFramePr>
          <p:cNvPr id="4" name="Gráfico 3"/>
          <p:cNvGraphicFramePr/>
          <p:nvPr/>
        </p:nvGraphicFramePr>
        <p:xfrm>
          <a:off x="595423" y="386715"/>
          <a:ext cx="10994065" cy="608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0650"/>
            <a:ext cx="11071860" cy="1102360"/>
          </a:xfrm>
        </p:spPr>
        <p:txBody>
          <a:bodyPr>
            <a:normAutofit fontScale="90000"/>
          </a:bodyPr>
          <a:lstStyle/>
          <a:p>
            <a:r>
              <a:rPr lang="es-ES" sz="3600" b="1" dirty="0"/>
              <a:t>Dónde debe poner foco el país para enfrentar con éxito los desafíos: Crecer más rápido y con equidad</a:t>
            </a:r>
            <a:endParaRPr lang="es-UY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54332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UY" b="1" dirty="0"/>
              <a:t>2. Mejorar significativamente el Capital Humano mediante:</a:t>
            </a:r>
            <a:endParaRPr lang="es-UY" b="1" dirty="0"/>
          </a:p>
          <a:p>
            <a:pPr marL="1428750" lvl="2" indent="-514350">
              <a:buAutoNum type="romanLcParenR"/>
            </a:pPr>
            <a:r>
              <a:rPr lang="es-UY" sz="2400" dirty="0"/>
              <a:t>Más años de educación de nuestros jóvenes</a:t>
            </a:r>
            <a:endParaRPr lang="es-UY" sz="2400" dirty="0"/>
          </a:p>
          <a:p>
            <a:pPr marL="1885950" lvl="3" indent="-514350">
              <a:buAutoNum type="romanLcParenR"/>
            </a:pPr>
            <a:r>
              <a:rPr lang="es-UY" dirty="0"/>
              <a:t>Apoyo integral y focalizado en familias pobres con niños (transferencias; </a:t>
            </a:r>
            <a:r>
              <a:rPr lang="es-UY" dirty="0" err="1"/>
              <a:t>Caif</a:t>
            </a:r>
            <a:r>
              <a:rPr lang="es-UY" dirty="0"/>
              <a:t>, escuelas y liceos a tiempo completo en zonas carenciadas; </a:t>
            </a:r>
            <a:endParaRPr lang="es-UY" dirty="0"/>
          </a:p>
          <a:p>
            <a:pPr marL="1885950" lvl="3" indent="-514350">
              <a:buAutoNum type="romanLcParenR"/>
            </a:pPr>
            <a:r>
              <a:rPr lang="es-UY" dirty="0"/>
              <a:t>Planes de capacitación a jefes de hogar de familias pobres (completar educación formal; INEFOP)</a:t>
            </a:r>
            <a:endParaRPr lang="es-UY" dirty="0"/>
          </a:p>
          <a:p>
            <a:pPr marL="1885950" lvl="3" indent="-514350">
              <a:buAutoNum type="romanLcParenR"/>
            </a:pPr>
            <a:r>
              <a:rPr lang="es-UY" dirty="0"/>
              <a:t>Facilitar la contratación de estas personas (subsidios al empleo, exoneraciones fiscales y de SS, etc.)</a:t>
            </a:r>
            <a:endParaRPr lang="es-UY" dirty="0"/>
          </a:p>
          <a:p>
            <a:pPr marL="1428750" lvl="2" indent="-514350">
              <a:buAutoNum type="romanLcParenR"/>
            </a:pPr>
            <a:r>
              <a:rPr lang="es-UY" dirty="0"/>
              <a:t>Facilitar acceso a vivienda digna (erradicación asentamientos; subsidios adquisición y mejoras para familias con carencias, </a:t>
            </a:r>
            <a:r>
              <a:rPr lang="es-UY" dirty="0" err="1"/>
              <a:t>etc</a:t>
            </a:r>
            <a:r>
              <a:rPr lang="es-UY" dirty="0"/>
              <a:t>)</a:t>
            </a:r>
            <a:endParaRPr lang="es-UY" dirty="0"/>
          </a:p>
          <a:p>
            <a:pPr marL="0" indent="0">
              <a:buNone/>
            </a:pPr>
            <a:r>
              <a:rPr lang="es-UY" b="1" dirty="0"/>
              <a:t>3. Mejorar Infraestructura con financiamiento Mercado de Capitales compartiendo riesgos con sector privado:</a:t>
            </a:r>
            <a:endParaRPr lang="es-UY" b="1" dirty="0"/>
          </a:p>
          <a:p>
            <a:pPr marL="457200" lvl="1" indent="0">
              <a:buNone/>
            </a:pPr>
            <a:r>
              <a:rPr lang="es-UY" dirty="0"/>
              <a:t>	i) carreteras, puertos, telecomunicaciones, energía</a:t>
            </a:r>
            <a:endParaRPr lang="es-UY" dirty="0"/>
          </a:p>
          <a:p>
            <a:pPr marL="457200" lvl="1" indent="0">
              <a:buNone/>
            </a:pPr>
            <a:r>
              <a:rPr lang="es-UY" dirty="0"/>
              <a:t>	</a:t>
            </a:r>
            <a:r>
              <a:rPr lang="es-UY" dirty="0" err="1"/>
              <a:t>ii</a:t>
            </a:r>
            <a:r>
              <a:rPr lang="es-UY" dirty="0"/>
              <a:t>) infraestructura vial y sistema de transporte (priorizar zona metropolitana)</a:t>
            </a:r>
            <a:endParaRPr lang="es-UY" dirty="0"/>
          </a:p>
          <a:p>
            <a:pPr marL="914400" lvl="2" indent="0">
              <a:buNone/>
            </a:pPr>
            <a:r>
              <a:rPr lang="es-UY" dirty="0" err="1"/>
              <a:t>iii</a:t>
            </a:r>
            <a:r>
              <a:rPr lang="es-UY" dirty="0"/>
              <a:t>) </a:t>
            </a:r>
            <a:r>
              <a:rPr lang="es-UY" sz="2400" dirty="0"/>
              <a:t>Infraestructura educativa</a:t>
            </a:r>
            <a:endParaRPr lang="es-UY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0567"/>
            <a:ext cx="10515600" cy="1102178"/>
          </a:xfrm>
        </p:spPr>
        <p:txBody>
          <a:bodyPr>
            <a:normAutofit fontScale="90000"/>
          </a:bodyPr>
          <a:lstStyle/>
          <a:p>
            <a:r>
              <a:rPr lang="es-ES" sz="3600" b="1" dirty="0"/>
              <a:t>No se debe poner foco en el tipo de cambio nominal ¿Por qué?</a:t>
            </a:r>
            <a:endParaRPr lang="es-UY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29071"/>
            <a:ext cx="9996378" cy="54083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UY" sz="3000" b="1" dirty="0"/>
              <a:t>La flotación cambiaria es clave para la estabilidad macro</a:t>
            </a:r>
            <a:r>
              <a:rPr lang="es-UY" sz="2400" b="1" dirty="0"/>
              <a:t>:</a:t>
            </a:r>
            <a:endParaRPr lang="es-UY" sz="2400" b="1" dirty="0"/>
          </a:p>
          <a:p>
            <a:pPr marL="0" indent="0">
              <a:buNone/>
            </a:pPr>
            <a:endParaRPr lang="es-UY" sz="2400" b="1" dirty="0"/>
          </a:p>
          <a:p>
            <a:pPr marL="971550" lvl="1" indent="-514350">
              <a:buAutoNum type="romanLcParenR"/>
            </a:pPr>
            <a:r>
              <a:rPr lang="es-UY" dirty="0"/>
              <a:t>es </a:t>
            </a:r>
            <a:r>
              <a:rPr lang="es-UY" b="1" i="1" dirty="0"/>
              <a:t>requisito (técnico) esencial para el éxito de la política monetaria </a:t>
            </a:r>
            <a:r>
              <a:rPr lang="es-UY" dirty="0"/>
              <a:t>en bajar la inflación, pues en economías abiertas financieramente es imposible controlar simultáneamente tasa de interés y tipo de cambio</a:t>
            </a:r>
            <a:endParaRPr lang="es-UY" dirty="0"/>
          </a:p>
          <a:p>
            <a:pPr marL="457200" lvl="1" indent="0">
              <a:buNone/>
            </a:pPr>
            <a:endParaRPr lang="es-UY" dirty="0"/>
          </a:p>
          <a:p>
            <a:pPr marL="457200" lvl="1" indent="0">
              <a:buNone/>
            </a:pPr>
            <a:r>
              <a:rPr lang="es-UY" dirty="0" err="1"/>
              <a:t>ii</a:t>
            </a:r>
            <a:r>
              <a:rPr lang="es-UY" dirty="0"/>
              <a:t>) </a:t>
            </a:r>
            <a:r>
              <a:rPr lang="es-UY" b="1" i="1" dirty="0"/>
              <a:t>Teoría y evidencia apuntan a</a:t>
            </a:r>
            <a:r>
              <a:rPr lang="es-UY" dirty="0"/>
              <a:t> que:</a:t>
            </a:r>
            <a:endParaRPr lang="es-UY" dirty="0"/>
          </a:p>
          <a:p>
            <a:pPr marL="457200" lvl="1" indent="0">
              <a:buNone/>
            </a:pPr>
            <a:endParaRPr lang="es-UY" dirty="0"/>
          </a:p>
          <a:p>
            <a:pPr marL="457200" lvl="1" indent="0">
              <a:buNone/>
            </a:pPr>
            <a:r>
              <a:rPr lang="es-UY" dirty="0"/>
              <a:t>	a. </a:t>
            </a:r>
            <a:r>
              <a:rPr lang="es-UY" i="1" dirty="0"/>
              <a:t>el </a:t>
            </a:r>
            <a:r>
              <a:rPr lang="es-UY" dirty="0"/>
              <a:t>banco central no controla </a:t>
            </a:r>
            <a:r>
              <a:rPr lang="es-UY" i="1" dirty="0"/>
              <a:t>a mediano-largo plazo el nivel de </a:t>
            </a:r>
            <a:r>
              <a:rPr lang="es-UY" b="1" i="1" dirty="0"/>
              <a:t>Tipo de Cambio </a:t>
            </a:r>
            <a:r>
              <a:rPr lang="es-UY" i="1" dirty="0"/>
              <a:t>Real (TCR). Éste </a:t>
            </a:r>
            <a:r>
              <a:rPr lang="es-UY" b="1" i="1" dirty="0"/>
              <a:t>depende de sus fundamentos </a:t>
            </a:r>
            <a:r>
              <a:rPr lang="es-UY" dirty="0"/>
              <a:t>(productividad; términos de intercambio y relación gasto/ingreso, básicamente)</a:t>
            </a:r>
            <a:endParaRPr lang="es-UY" dirty="0"/>
          </a:p>
          <a:p>
            <a:pPr marL="457200" lvl="1" indent="0">
              <a:buNone/>
            </a:pPr>
            <a:endParaRPr lang="es-UY" dirty="0"/>
          </a:p>
          <a:p>
            <a:pPr marL="457200" lvl="1" indent="0">
              <a:buNone/>
            </a:pPr>
            <a:r>
              <a:rPr lang="es-UY" dirty="0"/>
              <a:t>	b. el </a:t>
            </a:r>
            <a:r>
              <a:rPr lang="es-UY" b="1" i="1" dirty="0"/>
              <a:t>TCR no es buen predictor de la rentabilidad exportadora</a:t>
            </a:r>
            <a:r>
              <a:rPr lang="es-UY" dirty="0"/>
              <a:t>, motor del crecimiento de los sectores transables para economías pequeñas</a:t>
            </a:r>
            <a:endParaRPr lang="es-UY" dirty="0"/>
          </a:p>
          <a:p>
            <a:pPr marL="457200" lvl="1" indent="0">
              <a:buNone/>
            </a:pPr>
            <a:endParaRPr lang="es-UY" dirty="0"/>
          </a:p>
          <a:p>
            <a:pPr marL="457200" lvl="1" indent="0">
              <a:buNone/>
            </a:pPr>
            <a:r>
              <a:rPr lang="es-UY" dirty="0"/>
              <a:t>	c</a:t>
            </a:r>
            <a:r>
              <a:rPr lang="es-UY" b="1" dirty="0"/>
              <a:t>. la existencia de </a:t>
            </a:r>
            <a:r>
              <a:rPr lang="es-UY" b="1" i="1" dirty="0"/>
              <a:t>objetivos de tipo de cambio </a:t>
            </a:r>
            <a:r>
              <a:rPr lang="es-UY" i="1" dirty="0"/>
              <a:t>(regímenes de tipo de cambio fijo) </a:t>
            </a:r>
            <a:r>
              <a:rPr lang="es-UY" b="1" i="1" dirty="0"/>
              <a:t>dificulta la absorción de shock externos</a:t>
            </a:r>
            <a:r>
              <a:rPr lang="es-UY" i="1" dirty="0"/>
              <a:t> </a:t>
            </a:r>
            <a:r>
              <a:rPr lang="es-UY" dirty="0"/>
              <a:t>que requieren ajustes de balanza de pagos, sector real, así como del propio TCR.</a:t>
            </a:r>
            <a:r>
              <a:rPr lang="es-UY" b="1" i="1" dirty="0"/>
              <a:t> La flotación facilita la absorción de dichos shocks.</a:t>
            </a:r>
            <a:endParaRPr lang="es-UY" b="1" i="1" dirty="0"/>
          </a:p>
          <a:p>
            <a:pPr marL="914400" lvl="2" indent="0">
              <a:buNone/>
            </a:pPr>
            <a:endParaRPr lang="es-U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Contrastando Rentabilidad Exportadora con Tipo de Cambio Real</a:t>
            </a:r>
            <a:endParaRPr lang="es-UY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46028" y="1825625"/>
            <a:ext cx="9686260" cy="4936682"/>
          </a:xfrm>
        </p:spPr>
        <p:txBody>
          <a:bodyPr/>
          <a:lstStyle/>
          <a:p>
            <a:r>
              <a:rPr lang="es-ES" dirty="0"/>
              <a:t>El Banco Central publica 2 indicadores: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lvl="1"/>
            <a:r>
              <a:rPr lang="es-ES" dirty="0"/>
              <a:t>El Tipo de Cambio Real (TCR) Multilateral</a:t>
            </a:r>
            <a:endParaRPr lang="es-ES" dirty="0"/>
          </a:p>
          <a:p>
            <a:pPr marL="457200" lvl="1" indent="0">
              <a:buNone/>
            </a:pPr>
            <a:endParaRPr lang="es-ES" dirty="0"/>
          </a:p>
          <a:p>
            <a:pPr lvl="1"/>
            <a:r>
              <a:rPr lang="es-ES" dirty="0"/>
              <a:t>El </a:t>
            </a:r>
            <a:r>
              <a:rPr lang="es-ES" dirty="0" err="1"/>
              <a:t>Indice</a:t>
            </a:r>
            <a:r>
              <a:rPr lang="es-ES" dirty="0"/>
              <a:t> de Excedente  Bruto Unitario (IEBU) de la industria exportadora (proxy de rentabilidad de ese sector)</a:t>
            </a:r>
            <a:endParaRPr lang="es-ES" dirty="0"/>
          </a:p>
          <a:p>
            <a:pPr marL="457200" lvl="1" indent="0">
              <a:buNone/>
            </a:pPr>
            <a:endParaRPr lang="es-ES" dirty="0"/>
          </a:p>
          <a:p>
            <a:r>
              <a:rPr lang="es-ES" dirty="0"/>
              <a:t>Ambos indicadores cuentan una historia bien distinta que vale la pena explorar</a:t>
            </a:r>
            <a:endParaRPr lang="es-U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0364" y="143836"/>
            <a:ext cx="10834576" cy="64483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39747" y="4306187"/>
            <a:ext cx="10814051" cy="2317897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48" y="365125"/>
            <a:ext cx="10814052" cy="374971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Y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2604" y="595423"/>
            <a:ext cx="10601195" cy="558153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Y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8679" y="365125"/>
            <a:ext cx="9144000" cy="595061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</p:txBody>
      </p:sp>
      <p:graphicFrame>
        <p:nvGraphicFramePr>
          <p:cNvPr id="4" name="Chart 2"/>
          <p:cNvGraphicFramePr/>
          <p:nvPr/>
        </p:nvGraphicFramePr>
        <p:xfrm>
          <a:off x="648586" y="386715"/>
          <a:ext cx="10621926" cy="608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3128</Words>
  <Application>WPS Presentation</Application>
  <PresentationFormat>Panorámica</PresentationFormat>
  <Paragraphs>51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Aptos Display</vt:lpstr>
      <vt:lpstr>Segoe UI</vt:lpstr>
      <vt:lpstr>Aptos</vt:lpstr>
      <vt:lpstr>Microsoft YaHei</vt:lpstr>
      <vt:lpstr>Arial Unicode MS</vt:lpstr>
      <vt:lpstr>Office Theme</vt:lpstr>
      <vt:lpstr>Dónde debe poner foco el país para enfrentar con éxito los desafíos: Crecer más rápido y con equidad</vt:lpstr>
      <vt:lpstr>Dónde debe poner foco el país para enfrentar con éxito los desafíos: Crecer más rápido y con equidad</vt:lpstr>
      <vt:lpstr>No se debe poner foco en el tipo de cambio nominal ¿Por qué?</vt:lpstr>
      <vt:lpstr>Contrastando Rentabilidad Exportadora con Tipo de Cambio Real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Antonio Licandro Goldaracena</dc:creator>
  <cp:lastModifiedBy>Tono Licandro</cp:lastModifiedBy>
  <cp:revision>3</cp:revision>
  <dcterms:created xsi:type="dcterms:W3CDTF">2025-06-17T22:33:00Z</dcterms:created>
  <dcterms:modified xsi:type="dcterms:W3CDTF">2025-06-18T02:38:29Z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AF6B5BAA252C4E37AC475F8537923129_12</vt:lpwstr>
  </property>
  <property fmtid="{D5CDD505-2E9C-101B-9397-08002B2CF9AE}" pid="3" name="KSOProductBuildVer">
    <vt:lpwstr>3082-12.2.0.21546</vt:lpwstr>
  </property>
</Properties>
</file>